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7" r:id="rId2"/>
    <p:sldId id="308" r:id="rId3"/>
  </p:sldIdLst>
  <p:sldSz cx="12192000" cy="6858000"/>
  <p:notesSz cx="7104063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3F"/>
    <a:srgbClr val="8C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F64FBFA-22D4-4951-8C74-817E4E8A9C1A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92787547-573A-4C87-B233-3D37F26134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625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Diagram incl. omschrijvingen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D63D8-76F8-4E9C-8301-B1C444ADC28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733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Diagram incl. omschrijvingen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D63D8-76F8-4E9C-8301-B1C444ADC28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0393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A6ACD-C565-4B2D-8BD4-9C64FE0DB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5B1D573-B724-4CD6-AC77-FB1CDEEF8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55C734-4E2D-4AFA-8DBF-D3E50014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9124A2-C346-45FB-BDB5-359217ED1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2FD740-503E-4058-9953-3FA9F0BA7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9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79ACF-F21A-4676-BB99-7D1A74B99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532B309-A3FF-4241-9875-4A98F25CE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2C5432-E516-404F-BA96-E2EFC6051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A23BB0-B82B-4306-8337-762B17B66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9D89981-10C4-4EF1-BD72-374A0FF33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50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D4AC689-177C-4843-935F-0095037009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F4C5A6A-F1C2-4D70-B706-E06C72310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70AB58-A482-46FF-BE07-0108CED5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C11760-9AE1-4C8D-8B88-FEC39AB71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192DFD-ED1C-4623-A7D5-B7CCA66EA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967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EBEF6-E738-466A-BB46-BA688A664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73D167-7185-47DF-A932-5100C3ACA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380267-FD0A-4C6E-84C8-096B7F83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BD468A-3AAD-4795-9FB1-CC55AE3A0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8BE2B3-8067-4ED5-8A83-7CFF2A32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8741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CA9B2-C82C-4D12-AEF2-585CE9FF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084E5F-9098-4E20-A1B0-1153E7D68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492D7F-7B1D-49C2-BF21-CBB076DE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F0D4E6-4339-4377-B8EB-F0AC2230F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DDF881-C8A1-4408-B031-F6E94901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610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EB58F-FBB4-495D-8228-105846A9F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0C4F14-40E2-457F-9163-91DA407C0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A0CCEC6-50F8-4CF6-B25D-657EE2939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F1E155-EDE1-460B-B4D2-C5C84CE4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D39F71-F2C6-42A3-BA01-CC7D6255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4C37AD0-D560-440A-93B4-6ED2BD63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04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71F49-056D-4B68-9BB7-31AAFF8AB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2977B24-6F66-42F2-9CEA-18C72396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FCF0995-841A-4FB0-B892-54224E6EE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203A956-0BD1-4AA8-99E5-9F3D0B775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D1B88FB-B093-4CA8-8146-0F0E87B587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9518D31-AEFE-4524-8A4C-97332C13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CD632B4-F0FC-4293-9693-C1729B11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3FEC02C-83CB-466D-918F-10FC7563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807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4ECA9-6FC6-42A5-B1E8-7B53CA6F7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3B1177A-7487-45A1-B4E4-DDB44DB8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6C14271-6F5A-4C76-896D-0DE1D2EA2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D4E449F-1357-448C-ACED-E12E38EA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5379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1CF75DB-E965-498F-BE25-4FFE6C1C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FFDEE26-2560-41B9-A0FA-C4FE9C8B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FCE5F42-B2AB-4EEB-A8FD-9A4F1CD5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475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3C9A30-A6BC-4D6F-9A8B-224D4FEBA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C47F70-969B-4355-8D27-592384141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3AFE790-FB46-4487-B5EF-662226DE1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7E48B7-E6CC-4CB7-A4E2-ABA55C52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ADB6584-68AF-4C97-9232-D74757405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948766C-24DB-44F2-BF55-FFCF86D5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941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A0AFB0-49A1-4D60-AE25-F79F9596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12558D6-146B-4FAA-8B36-45E506A05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7F54F5-5BA3-4492-8E6E-11AEA68A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D5CACE-E0DD-4FD4-B32B-410B55CE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0AB607-1C67-4B5B-9883-24C0E496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47AE13E-F461-4422-B49E-244BBFB03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887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AEE9D84-3D49-4067-A330-B3F2F2943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47E8E79-BCAA-4CC6-98C5-C3D66EFEF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F8166C-F04B-4EC9-916B-9E7DB076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90D88-94A9-4CAA-BD3C-CF5388E2B63C}" type="datetimeFigureOut">
              <a:rPr lang="nl-NL" smtClean="0"/>
              <a:t>30-9-2024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4AB270-A82E-4F24-A384-93F7A9C572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42BD5A-FFC5-4111-B2CB-95A628253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E330C-876E-4EA2-9CD2-5ECB9C0148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56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ep 2">
            <a:extLst>
              <a:ext uri="{FF2B5EF4-FFF2-40B4-BE49-F238E27FC236}">
                <a16:creationId xmlns:a16="http://schemas.microsoft.com/office/drawing/2014/main" id="{B77C4FA6-4D75-81B9-9B76-D1D56C30F597}"/>
              </a:ext>
            </a:extLst>
          </p:cNvPr>
          <p:cNvGrpSpPr/>
          <p:nvPr/>
        </p:nvGrpSpPr>
        <p:grpSpPr>
          <a:xfrm>
            <a:off x="2873849" y="6172432"/>
            <a:ext cx="6444139" cy="685568"/>
            <a:chOff x="2873849" y="6172432"/>
            <a:chExt cx="6444139" cy="685568"/>
          </a:xfrm>
        </p:grpSpPr>
        <p:grpSp>
          <p:nvGrpSpPr>
            <p:cNvPr id="34" name="Groep 33">
              <a:extLst>
                <a:ext uri="{FF2B5EF4-FFF2-40B4-BE49-F238E27FC236}">
                  <a16:creationId xmlns:a16="http://schemas.microsoft.com/office/drawing/2014/main" id="{442D81DA-0BC8-7A08-39E0-4B8BCA8B52F4}"/>
                </a:ext>
              </a:extLst>
            </p:cNvPr>
            <p:cNvGrpSpPr/>
            <p:nvPr/>
          </p:nvGrpSpPr>
          <p:grpSpPr>
            <a:xfrm rot="5400000">
              <a:off x="6002305" y="3623078"/>
              <a:ext cx="187390" cy="5458708"/>
              <a:chOff x="1634968" y="488608"/>
              <a:chExt cx="481455" cy="5458708"/>
            </a:xfrm>
          </p:grpSpPr>
          <p:sp>
            <p:nvSpPr>
              <p:cNvPr id="35" name="Pijl: rechts 34">
                <a:extLst>
                  <a:ext uri="{FF2B5EF4-FFF2-40B4-BE49-F238E27FC236}">
                    <a16:creationId xmlns:a16="http://schemas.microsoft.com/office/drawing/2014/main" id="{A8B9805A-1D9B-5B6B-3691-0112A7BC1F63}"/>
                  </a:ext>
                </a:extLst>
              </p:cNvPr>
              <p:cNvSpPr/>
              <p:nvPr/>
            </p:nvSpPr>
            <p:spPr>
              <a:xfrm rot="16200000">
                <a:off x="1770750" y="352826"/>
                <a:ext cx="209891" cy="481455"/>
              </a:xfrm>
              <a:custGeom>
                <a:avLst/>
                <a:gdLst>
                  <a:gd name="connsiteX0" fmla="*/ 0 w 209891"/>
                  <a:gd name="connsiteY0" fmla="*/ 120364 h 481455"/>
                  <a:gd name="connsiteX1" fmla="*/ 0 w 209891"/>
                  <a:gd name="connsiteY1" fmla="*/ 120364 h 481455"/>
                  <a:gd name="connsiteX2" fmla="*/ 0 w 209891"/>
                  <a:gd name="connsiteY2" fmla="*/ 0 h 481455"/>
                  <a:gd name="connsiteX3" fmla="*/ 209891 w 209891"/>
                  <a:gd name="connsiteY3" fmla="*/ 240728 h 481455"/>
                  <a:gd name="connsiteX4" fmla="*/ 0 w 209891"/>
                  <a:gd name="connsiteY4" fmla="*/ 481455 h 481455"/>
                  <a:gd name="connsiteX5" fmla="*/ 0 w 209891"/>
                  <a:gd name="connsiteY5" fmla="*/ 361091 h 481455"/>
                  <a:gd name="connsiteX6" fmla="*/ 0 w 209891"/>
                  <a:gd name="connsiteY6" fmla="*/ 361091 h 481455"/>
                  <a:gd name="connsiteX7" fmla="*/ 0 w 209891"/>
                  <a:gd name="connsiteY7" fmla="*/ 120364 h 481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9891" h="481455" fill="none" extrusionOk="0">
                    <a:moveTo>
                      <a:pt x="0" y="120364"/>
                    </a:moveTo>
                    <a:lnTo>
                      <a:pt x="0" y="120364"/>
                    </a:lnTo>
                    <a:cubicBezTo>
                      <a:pt x="8909" y="91153"/>
                      <a:pt x="5606" y="15780"/>
                      <a:pt x="0" y="0"/>
                    </a:cubicBezTo>
                    <a:cubicBezTo>
                      <a:pt x="35969" y="45796"/>
                      <a:pt x="151780" y="154004"/>
                      <a:pt x="209891" y="240728"/>
                    </a:cubicBezTo>
                    <a:cubicBezTo>
                      <a:pt x="95738" y="345752"/>
                      <a:pt x="36004" y="439941"/>
                      <a:pt x="0" y="481455"/>
                    </a:cubicBezTo>
                    <a:cubicBezTo>
                      <a:pt x="304" y="460504"/>
                      <a:pt x="-10192" y="387049"/>
                      <a:pt x="0" y="361091"/>
                    </a:cubicBezTo>
                    <a:lnTo>
                      <a:pt x="0" y="361091"/>
                    </a:lnTo>
                    <a:cubicBezTo>
                      <a:pt x="14493" y="289012"/>
                      <a:pt x="-20823" y="174673"/>
                      <a:pt x="0" y="120364"/>
                    </a:cubicBezTo>
                    <a:close/>
                  </a:path>
                  <a:path w="209891" h="481455" stroke="0" extrusionOk="0">
                    <a:moveTo>
                      <a:pt x="0" y="120364"/>
                    </a:moveTo>
                    <a:lnTo>
                      <a:pt x="0" y="120364"/>
                    </a:lnTo>
                    <a:cubicBezTo>
                      <a:pt x="6747" y="71673"/>
                      <a:pt x="6799" y="25709"/>
                      <a:pt x="0" y="0"/>
                    </a:cubicBezTo>
                    <a:cubicBezTo>
                      <a:pt x="25127" y="39691"/>
                      <a:pt x="160269" y="177056"/>
                      <a:pt x="209891" y="240728"/>
                    </a:cubicBezTo>
                    <a:cubicBezTo>
                      <a:pt x="177801" y="289871"/>
                      <a:pt x="47670" y="430124"/>
                      <a:pt x="0" y="481455"/>
                    </a:cubicBezTo>
                    <a:cubicBezTo>
                      <a:pt x="9921" y="441027"/>
                      <a:pt x="3075" y="412550"/>
                      <a:pt x="0" y="361091"/>
                    </a:cubicBezTo>
                    <a:lnTo>
                      <a:pt x="0" y="361091"/>
                    </a:lnTo>
                    <a:cubicBezTo>
                      <a:pt x="-20631" y="270053"/>
                      <a:pt x="15452" y="155119"/>
                      <a:pt x="0" y="120364"/>
                    </a:cubicBezTo>
                    <a:close/>
                  </a:path>
                </a:pathLst>
              </a:custGeom>
              <a:solidFill>
                <a:srgbClr val="002F3F"/>
              </a:solidFill>
              <a:ln>
                <a:solidFill>
                  <a:srgbClr val="002F3F"/>
                </a:solidFill>
                <a:extLst>
                  <a:ext uri="{C807C97D-BFC1-408E-A445-0C87EB9F89A2}">
                    <ask:lineSketchStyleProps xmlns:ask="http://schemas.microsoft.com/office/drawing/2018/sketchyshapes" sd="2666445284">
                      <a:prstGeom prst="rightArrow">
                        <a:avLst>
                          <a:gd name="adj1" fmla="val 50000"/>
                          <a:gd name="adj2" fmla="val 117011"/>
                        </a:avLst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6" name="Rechthoek 35">
                <a:extLst>
                  <a:ext uri="{FF2B5EF4-FFF2-40B4-BE49-F238E27FC236}">
                    <a16:creationId xmlns:a16="http://schemas.microsoft.com/office/drawing/2014/main" id="{04081102-A1CB-7D6A-4128-E6A5DB85751F}"/>
                  </a:ext>
                </a:extLst>
              </p:cNvPr>
              <p:cNvSpPr/>
              <p:nvPr/>
            </p:nvSpPr>
            <p:spPr>
              <a:xfrm>
                <a:off x="1824171" y="698499"/>
                <a:ext cx="103053" cy="5248817"/>
              </a:xfrm>
              <a:custGeom>
                <a:avLst/>
                <a:gdLst>
                  <a:gd name="connsiteX0" fmla="*/ 0 w 103053"/>
                  <a:gd name="connsiteY0" fmla="*/ 0 h 5248817"/>
                  <a:gd name="connsiteX1" fmla="*/ 103053 w 103053"/>
                  <a:gd name="connsiteY1" fmla="*/ 0 h 5248817"/>
                  <a:gd name="connsiteX2" fmla="*/ 103053 w 103053"/>
                  <a:gd name="connsiteY2" fmla="*/ 551126 h 5248817"/>
                  <a:gd name="connsiteX3" fmla="*/ 103053 w 103053"/>
                  <a:gd name="connsiteY3" fmla="*/ 1312204 h 5248817"/>
                  <a:gd name="connsiteX4" fmla="*/ 103053 w 103053"/>
                  <a:gd name="connsiteY4" fmla="*/ 1915818 h 5248817"/>
                  <a:gd name="connsiteX5" fmla="*/ 103053 w 103053"/>
                  <a:gd name="connsiteY5" fmla="*/ 2571920 h 5248817"/>
                  <a:gd name="connsiteX6" fmla="*/ 103053 w 103053"/>
                  <a:gd name="connsiteY6" fmla="*/ 3070558 h 5248817"/>
                  <a:gd name="connsiteX7" fmla="*/ 103053 w 103053"/>
                  <a:gd name="connsiteY7" fmla="*/ 3779148 h 5248817"/>
                  <a:gd name="connsiteX8" fmla="*/ 103053 w 103053"/>
                  <a:gd name="connsiteY8" fmla="*/ 4277786 h 5248817"/>
                  <a:gd name="connsiteX9" fmla="*/ 103053 w 103053"/>
                  <a:gd name="connsiteY9" fmla="*/ 5248817 h 5248817"/>
                  <a:gd name="connsiteX10" fmla="*/ 0 w 103053"/>
                  <a:gd name="connsiteY10" fmla="*/ 5248817 h 5248817"/>
                  <a:gd name="connsiteX11" fmla="*/ 0 w 103053"/>
                  <a:gd name="connsiteY11" fmla="*/ 4750179 h 5248817"/>
                  <a:gd name="connsiteX12" fmla="*/ 0 w 103053"/>
                  <a:gd name="connsiteY12" fmla="*/ 4199054 h 5248817"/>
                  <a:gd name="connsiteX13" fmla="*/ 0 w 103053"/>
                  <a:gd name="connsiteY13" fmla="*/ 3647928 h 5248817"/>
                  <a:gd name="connsiteX14" fmla="*/ 0 w 103053"/>
                  <a:gd name="connsiteY14" fmla="*/ 2886849 h 5248817"/>
                  <a:gd name="connsiteX15" fmla="*/ 0 w 103053"/>
                  <a:gd name="connsiteY15" fmla="*/ 2178259 h 5248817"/>
                  <a:gd name="connsiteX16" fmla="*/ 0 w 103053"/>
                  <a:gd name="connsiteY16" fmla="*/ 1679621 h 5248817"/>
                  <a:gd name="connsiteX17" fmla="*/ 0 w 103053"/>
                  <a:gd name="connsiteY17" fmla="*/ 1128496 h 5248817"/>
                  <a:gd name="connsiteX18" fmla="*/ 0 w 103053"/>
                  <a:gd name="connsiteY18" fmla="*/ 0 h 524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3053" h="5248817" fill="none" extrusionOk="0">
                    <a:moveTo>
                      <a:pt x="0" y="0"/>
                    </a:moveTo>
                    <a:cubicBezTo>
                      <a:pt x="39033" y="4062"/>
                      <a:pt x="61518" y="-1853"/>
                      <a:pt x="103053" y="0"/>
                    </a:cubicBezTo>
                    <a:cubicBezTo>
                      <a:pt x="93252" y="223436"/>
                      <a:pt x="77021" y="385944"/>
                      <a:pt x="103053" y="551126"/>
                    </a:cubicBezTo>
                    <a:cubicBezTo>
                      <a:pt x="129085" y="716308"/>
                      <a:pt x="90569" y="1025550"/>
                      <a:pt x="103053" y="1312204"/>
                    </a:cubicBezTo>
                    <a:cubicBezTo>
                      <a:pt x="115537" y="1598858"/>
                      <a:pt x="106135" y="1724318"/>
                      <a:pt x="103053" y="1915818"/>
                    </a:cubicBezTo>
                    <a:cubicBezTo>
                      <a:pt x="99971" y="2107318"/>
                      <a:pt x="78568" y="2360356"/>
                      <a:pt x="103053" y="2571920"/>
                    </a:cubicBezTo>
                    <a:cubicBezTo>
                      <a:pt x="127538" y="2783484"/>
                      <a:pt x="90060" y="2893297"/>
                      <a:pt x="103053" y="3070558"/>
                    </a:cubicBezTo>
                    <a:cubicBezTo>
                      <a:pt x="116046" y="3247819"/>
                      <a:pt x="82385" y="3581591"/>
                      <a:pt x="103053" y="3779148"/>
                    </a:cubicBezTo>
                    <a:cubicBezTo>
                      <a:pt x="123722" y="3976705"/>
                      <a:pt x="79262" y="4033519"/>
                      <a:pt x="103053" y="4277786"/>
                    </a:cubicBezTo>
                    <a:cubicBezTo>
                      <a:pt x="126844" y="4522053"/>
                      <a:pt x="94659" y="4904375"/>
                      <a:pt x="103053" y="5248817"/>
                    </a:cubicBezTo>
                    <a:cubicBezTo>
                      <a:pt x="51948" y="5250556"/>
                      <a:pt x="36195" y="5251708"/>
                      <a:pt x="0" y="5248817"/>
                    </a:cubicBezTo>
                    <a:cubicBezTo>
                      <a:pt x="-6944" y="5081759"/>
                      <a:pt x="18239" y="4854109"/>
                      <a:pt x="0" y="4750179"/>
                    </a:cubicBezTo>
                    <a:cubicBezTo>
                      <a:pt x="-18239" y="4646249"/>
                      <a:pt x="-13458" y="4432617"/>
                      <a:pt x="0" y="4199054"/>
                    </a:cubicBezTo>
                    <a:cubicBezTo>
                      <a:pt x="13458" y="3965492"/>
                      <a:pt x="14941" y="3760770"/>
                      <a:pt x="0" y="3647928"/>
                    </a:cubicBezTo>
                    <a:cubicBezTo>
                      <a:pt x="-14941" y="3535086"/>
                      <a:pt x="3600" y="3111783"/>
                      <a:pt x="0" y="2886849"/>
                    </a:cubicBezTo>
                    <a:cubicBezTo>
                      <a:pt x="-3600" y="2661915"/>
                      <a:pt x="-29656" y="2461865"/>
                      <a:pt x="0" y="2178259"/>
                    </a:cubicBezTo>
                    <a:cubicBezTo>
                      <a:pt x="29656" y="1894653"/>
                      <a:pt x="10094" y="1905336"/>
                      <a:pt x="0" y="1679621"/>
                    </a:cubicBezTo>
                    <a:cubicBezTo>
                      <a:pt x="-10094" y="1453906"/>
                      <a:pt x="-21058" y="1318168"/>
                      <a:pt x="0" y="1128496"/>
                    </a:cubicBezTo>
                    <a:cubicBezTo>
                      <a:pt x="21058" y="938825"/>
                      <a:pt x="-33962" y="472132"/>
                      <a:pt x="0" y="0"/>
                    </a:cubicBezTo>
                    <a:close/>
                  </a:path>
                  <a:path w="103053" h="5248817" stroke="0" extrusionOk="0">
                    <a:moveTo>
                      <a:pt x="0" y="0"/>
                    </a:moveTo>
                    <a:cubicBezTo>
                      <a:pt x="39459" y="1470"/>
                      <a:pt x="56034" y="-4641"/>
                      <a:pt x="103053" y="0"/>
                    </a:cubicBezTo>
                    <a:cubicBezTo>
                      <a:pt x="88799" y="173335"/>
                      <a:pt x="106002" y="534553"/>
                      <a:pt x="103053" y="761078"/>
                    </a:cubicBezTo>
                    <a:cubicBezTo>
                      <a:pt x="100104" y="987603"/>
                      <a:pt x="105853" y="1220662"/>
                      <a:pt x="103053" y="1417181"/>
                    </a:cubicBezTo>
                    <a:cubicBezTo>
                      <a:pt x="100253" y="1613700"/>
                      <a:pt x="130275" y="1760567"/>
                      <a:pt x="103053" y="2020795"/>
                    </a:cubicBezTo>
                    <a:cubicBezTo>
                      <a:pt x="75831" y="2281023"/>
                      <a:pt x="71802" y="2441053"/>
                      <a:pt x="103053" y="2729385"/>
                    </a:cubicBezTo>
                    <a:cubicBezTo>
                      <a:pt x="134305" y="3017717"/>
                      <a:pt x="136883" y="3199701"/>
                      <a:pt x="103053" y="3437975"/>
                    </a:cubicBezTo>
                    <a:cubicBezTo>
                      <a:pt x="69224" y="3676249"/>
                      <a:pt x="116115" y="3920336"/>
                      <a:pt x="103053" y="4146565"/>
                    </a:cubicBezTo>
                    <a:cubicBezTo>
                      <a:pt x="89992" y="4372794"/>
                      <a:pt x="74940" y="4959831"/>
                      <a:pt x="103053" y="5248817"/>
                    </a:cubicBezTo>
                    <a:cubicBezTo>
                      <a:pt x="77409" y="5251426"/>
                      <a:pt x="22198" y="5250020"/>
                      <a:pt x="0" y="5248817"/>
                    </a:cubicBezTo>
                    <a:cubicBezTo>
                      <a:pt x="-15916" y="5134824"/>
                      <a:pt x="-13083" y="4882504"/>
                      <a:pt x="0" y="4750179"/>
                    </a:cubicBezTo>
                    <a:cubicBezTo>
                      <a:pt x="13083" y="4617854"/>
                      <a:pt x="25654" y="4216211"/>
                      <a:pt x="0" y="4041589"/>
                    </a:cubicBezTo>
                    <a:cubicBezTo>
                      <a:pt x="-25654" y="3866967"/>
                      <a:pt x="14831" y="3752868"/>
                      <a:pt x="0" y="3490463"/>
                    </a:cubicBezTo>
                    <a:cubicBezTo>
                      <a:pt x="-14831" y="3228058"/>
                      <a:pt x="21068" y="3155796"/>
                      <a:pt x="0" y="2991826"/>
                    </a:cubicBezTo>
                    <a:cubicBezTo>
                      <a:pt x="-21068" y="2827856"/>
                      <a:pt x="-31962" y="2458350"/>
                      <a:pt x="0" y="2283235"/>
                    </a:cubicBezTo>
                    <a:cubicBezTo>
                      <a:pt x="31962" y="2108120"/>
                      <a:pt x="-20146" y="1796898"/>
                      <a:pt x="0" y="1627133"/>
                    </a:cubicBezTo>
                    <a:cubicBezTo>
                      <a:pt x="20146" y="1457368"/>
                      <a:pt x="-13576" y="1340436"/>
                      <a:pt x="0" y="1128496"/>
                    </a:cubicBezTo>
                    <a:cubicBezTo>
                      <a:pt x="13576" y="916556"/>
                      <a:pt x="-46416" y="402926"/>
                      <a:pt x="0" y="0"/>
                    </a:cubicBezTo>
                    <a:close/>
                  </a:path>
                </a:pathLst>
              </a:custGeom>
              <a:solidFill>
                <a:srgbClr val="002F3F"/>
              </a:solidFill>
              <a:ln>
                <a:solidFill>
                  <a:srgbClr val="002F3F"/>
                </a:solidFill>
                <a:extLst>
                  <a:ext uri="{C807C97D-BFC1-408E-A445-0C87EB9F89A2}">
                    <ask:lineSketchStyleProps xmlns:ask="http://schemas.microsoft.com/office/drawing/2018/sketchyshapes" sd="983922486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37" name="Tekstvak 36">
              <a:extLst>
                <a:ext uri="{FF2B5EF4-FFF2-40B4-BE49-F238E27FC236}">
                  <a16:creationId xmlns:a16="http://schemas.microsoft.com/office/drawing/2014/main" id="{299C5C91-66C5-1558-CC29-E5F48A3B46B8}"/>
                </a:ext>
              </a:extLst>
            </p:cNvPr>
            <p:cNvSpPr txBox="1"/>
            <p:nvPr/>
          </p:nvSpPr>
          <p:spPr>
            <a:xfrm>
              <a:off x="5308600" y="6457890"/>
              <a:ext cx="157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b="1">
                  <a:solidFill>
                    <a:srgbClr val="002F3F"/>
                  </a:solidFill>
                  <a:latin typeface="Montserrat" pitchFamily="2" charset="0"/>
                  <a:ea typeface="Roboto" panose="02000000000000000000" pitchFamily="2" charset="0"/>
                </a:rPr>
                <a:t>Interesse</a:t>
              </a:r>
            </a:p>
          </p:txBody>
        </p:sp>
        <p:pic>
          <p:nvPicPr>
            <p:cNvPr id="46" name="Graphic 45" descr="Badge volgen met effen opvulling">
              <a:extLst>
                <a:ext uri="{FF2B5EF4-FFF2-40B4-BE49-F238E27FC236}">
                  <a16:creationId xmlns:a16="http://schemas.microsoft.com/office/drawing/2014/main" id="{4BE0B6FB-7520-7884-4ACD-2B76BE622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8957988" y="6183315"/>
              <a:ext cx="360000" cy="360000"/>
            </a:xfrm>
            <a:prstGeom prst="rect">
              <a:avLst/>
            </a:prstGeom>
          </p:spPr>
        </p:pic>
        <p:pic>
          <p:nvPicPr>
            <p:cNvPr id="47" name="Graphic 46" descr="Badge: niet meer volgen met effen opvulling">
              <a:extLst>
                <a:ext uri="{FF2B5EF4-FFF2-40B4-BE49-F238E27FC236}">
                  <a16:creationId xmlns:a16="http://schemas.microsoft.com/office/drawing/2014/main" id="{BA5E55C3-8767-E15A-97C6-3E8C826CF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2873849" y="6172432"/>
              <a:ext cx="360000" cy="360000"/>
            </a:xfrm>
            <a:prstGeom prst="rect">
              <a:avLst/>
            </a:prstGeom>
          </p:spPr>
        </p:pic>
      </p:grpSp>
      <p:grpSp>
        <p:nvGrpSpPr>
          <p:cNvPr id="33" name="Groep 32">
            <a:extLst>
              <a:ext uri="{FF2B5EF4-FFF2-40B4-BE49-F238E27FC236}">
                <a16:creationId xmlns:a16="http://schemas.microsoft.com/office/drawing/2014/main" id="{6EF7632E-5A90-C54A-E130-858EDFE9898A}"/>
              </a:ext>
            </a:extLst>
          </p:cNvPr>
          <p:cNvGrpSpPr/>
          <p:nvPr/>
        </p:nvGrpSpPr>
        <p:grpSpPr>
          <a:xfrm>
            <a:off x="1779133" y="916932"/>
            <a:ext cx="187390" cy="4319184"/>
            <a:chOff x="1634968" y="488608"/>
            <a:chExt cx="481455" cy="5458708"/>
          </a:xfrm>
        </p:grpSpPr>
        <p:sp>
          <p:nvSpPr>
            <p:cNvPr id="31" name="Pijl: rechts 30">
              <a:extLst>
                <a:ext uri="{FF2B5EF4-FFF2-40B4-BE49-F238E27FC236}">
                  <a16:creationId xmlns:a16="http://schemas.microsoft.com/office/drawing/2014/main" id="{F449C6B7-9F8D-E3C9-9736-608B3610B098}"/>
                </a:ext>
              </a:extLst>
            </p:cNvPr>
            <p:cNvSpPr/>
            <p:nvPr/>
          </p:nvSpPr>
          <p:spPr>
            <a:xfrm rot="16200000">
              <a:off x="1770750" y="352826"/>
              <a:ext cx="209891" cy="481455"/>
            </a:xfrm>
            <a:custGeom>
              <a:avLst/>
              <a:gdLst>
                <a:gd name="connsiteX0" fmla="*/ 0 w 209891"/>
                <a:gd name="connsiteY0" fmla="*/ 120364 h 481455"/>
                <a:gd name="connsiteX1" fmla="*/ 0 w 209891"/>
                <a:gd name="connsiteY1" fmla="*/ 120364 h 481455"/>
                <a:gd name="connsiteX2" fmla="*/ 0 w 209891"/>
                <a:gd name="connsiteY2" fmla="*/ 0 h 481455"/>
                <a:gd name="connsiteX3" fmla="*/ 209891 w 209891"/>
                <a:gd name="connsiteY3" fmla="*/ 240728 h 481455"/>
                <a:gd name="connsiteX4" fmla="*/ 0 w 209891"/>
                <a:gd name="connsiteY4" fmla="*/ 481455 h 481455"/>
                <a:gd name="connsiteX5" fmla="*/ 0 w 209891"/>
                <a:gd name="connsiteY5" fmla="*/ 361091 h 481455"/>
                <a:gd name="connsiteX6" fmla="*/ 0 w 209891"/>
                <a:gd name="connsiteY6" fmla="*/ 361091 h 481455"/>
                <a:gd name="connsiteX7" fmla="*/ 0 w 209891"/>
                <a:gd name="connsiteY7" fmla="*/ 120364 h 4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91" h="481455" fill="none" extrusionOk="0">
                  <a:moveTo>
                    <a:pt x="0" y="120364"/>
                  </a:moveTo>
                  <a:lnTo>
                    <a:pt x="0" y="120364"/>
                  </a:lnTo>
                  <a:cubicBezTo>
                    <a:pt x="8909" y="91153"/>
                    <a:pt x="5606" y="15780"/>
                    <a:pt x="0" y="0"/>
                  </a:cubicBezTo>
                  <a:cubicBezTo>
                    <a:pt x="35969" y="45796"/>
                    <a:pt x="151780" y="154004"/>
                    <a:pt x="209891" y="240728"/>
                  </a:cubicBezTo>
                  <a:cubicBezTo>
                    <a:pt x="95738" y="345752"/>
                    <a:pt x="36004" y="439941"/>
                    <a:pt x="0" y="481455"/>
                  </a:cubicBezTo>
                  <a:cubicBezTo>
                    <a:pt x="304" y="460504"/>
                    <a:pt x="-10192" y="387049"/>
                    <a:pt x="0" y="361091"/>
                  </a:cubicBezTo>
                  <a:lnTo>
                    <a:pt x="0" y="361091"/>
                  </a:lnTo>
                  <a:cubicBezTo>
                    <a:pt x="14493" y="289012"/>
                    <a:pt x="-20823" y="174673"/>
                    <a:pt x="0" y="120364"/>
                  </a:cubicBezTo>
                  <a:close/>
                </a:path>
                <a:path w="209891" h="481455" stroke="0" extrusionOk="0">
                  <a:moveTo>
                    <a:pt x="0" y="120364"/>
                  </a:moveTo>
                  <a:lnTo>
                    <a:pt x="0" y="120364"/>
                  </a:lnTo>
                  <a:cubicBezTo>
                    <a:pt x="6747" y="71673"/>
                    <a:pt x="6799" y="25709"/>
                    <a:pt x="0" y="0"/>
                  </a:cubicBezTo>
                  <a:cubicBezTo>
                    <a:pt x="25127" y="39691"/>
                    <a:pt x="160269" y="177056"/>
                    <a:pt x="209891" y="240728"/>
                  </a:cubicBezTo>
                  <a:cubicBezTo>
                    <a:pt x="177801" y="289871"/>
                    <a:pt x="47670" y="430124"/>
                    <a:pt x="0" y="481455"/>
                  </a:cubicBezTo>
                  <a:cubicBezTo>
                    <a:pt x="9921" y="441027"/>
                    <a:pt x="3075" y="412550"/>
                    <a:pt x="0" y="361091"/>
                  </a:cubicBezTo>
                  <a:lnTo>
                    <a:pt x="0" y="361091"/>
                  </a:lnTo>
                  <a:cubicBezTo>
                    <a:pt x="-20631" y="270053"/>
                    <a:pt x="15452" y="155119"/>
                    <a:pt x="0" y="120364"/>
                  </a:cubicBezTo>
                  <a:close/>
                </a:path>
              </a:pathLst>
            </a:custGeom>
            <a:solidFill>
              <a:srgbClr val="002F3F"/>
            </a:solidFill>
            <a:ln>
              <a:solidFill>
                <a:srgbClr val="002F3F"/>
              </a:solidFill>
              <a:extLst>
                <a:ext uri="{C807C97D-BFC1-408E-A445-0C87EB9F89A2}">
                  <ask:lineSketchStyleProps xmlns:ask="http://schemas.microsoft.com/office/drawing/2018/sketchyshapes" sd="2666445284">
                    <a:prstGeom prst="rightArrow">
                      <a:avLst>
                        <a:gd name="adj1" fmla="val 50000"/>
                        <a:gd name="adj2" fmla="val 117011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4A8F9341-7E9B-89FB-2C90-920B0841BA05}"/>
                </a:ext>
              </a:extLst>
            </p:cNvPr>
            <p:cNvSpPr/>
            <p:nvPr/>
          </p:nvSpPr>
          <p:spPr>
            <a:xfrm>
              <a:off x="1824171" y="698499"/>
              <a:ext cx="103053" cy="5248817"/>
            </a:xfrm>
            <a:custGeom>
              <a:avLst/>
              <a:gdLst>
                <a:gd name="connsiteX0" fmla="*/ 0 w 103053"/>
                <a:gd name="connsiteY0" fmla="*/ 0 h 5248817"/>
                <a:gd name="connsiteX1" fmla="*/ 103053 w 103053"/>
                <a:gd name="connsiteY1" fmla="*/ 0 h 5248817"/>
                <a:gd name="connsiteX2" fmla="*/ 103053 w 103053"/>
                <a:gd name="connsiteY2" fmla="*/ 551126 h 5248817"/>
                <a:gd name="connsiteX3" fmla="*/ 103053 w 103053"/>
                <a:gd name="connsiteY3" fmla="*/ 1312204 h 5248817"/>
                <a:gd name="connsiteX4" fmla="*/ 103053 w 103053"/>
                <a:gd name="connsiteY4" fmla="*/ 1915818 h 5248817"/>
                <a:gd name="connsiteX5" fmla="*/ 103053 w 103053"/>
                <a:gd name="connsiteY5" fmla="*/ 2571920 h 5248817"/>
                <a:gd name="connsiteX6" fmla="*/ 103053 w 103053"/>
                <a:gd name="connsiteY6" fmla="*/ 3070558 h 5248817"/>
                <a:gd name="connsiteX7" fmla="*/ 103053 w 103053"/>
                <a:gd name="connsiteY7" fmla="*/ 3779148 h 5248817"/>
                <a:gd name="connsiteX8" fmla="*/ 103053 w 103053"/>
                <a:gd name="connsiteY8" fmla="*/ 4277786 h 5248817"/>
                <a:gd name="connsiteX9" fmla="*/ 103053 w 103053"/>
                <a:gd name="connsiteY9" fmla="*/ 5248817 h 5248817"/>
                <a:gd name="connsiteX10" fmla="*/ 0 w 103053"/>
                <a:gd name="connsiteY10" fmla="*/ 5248817 h 5248817"/>
                <a:gd name="connsiteX11" fmla="*/ 0 w 103053"/>
                <a:gd name="connsiteY11" fmla="*/ 4750179 h 5248817"/>
                <a:gd name="connsiteX12" fmla="*/ 0 w 103053"/>
                <a:gd name="connsiteY12" fmla="*/ 4199054 h 5248817"/>
                <a:gd name="connsiteX13" fmla="*/ 0 w 103053"/>
                <a:gd name="connsiteY13" fmla="*/ 3647928 h 5248817"/>
                <a:gd name="connsiteX14" fmla="*/ 0 w 103053"/>
                <a:gd name="connsiteY14" fmla="*/ 2886849 h 5248817"/>
                <a:gd name="connsiteX15" fmla="*/ 0 w 103053"/>
                <a:gd name="connsiteY15" fmla="*/ 2178259 h 5248817"/>
                <a:gd name="connsiteX16" fmla="*/ 0 w 103053"/>
                <a:gd name="connsiteY16" fmla="*/ 1679621 h 5248817"/>
                <a:gd name="connsiteX17" fmla="*/ 0 w 103053"/>
                <a:gd name="connsiteY17" fmla="*/ 1128496 h 5248817"/>
                <a:gd name="connsiteX18" fmla="*/ 0 w 103053"/>
                <a:gd name="connsiteY18" fmla="*/ 0 h 5248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3053" h="5248817" fill="none" extrusionOk="0">
                  <a:moveTo>
                    <a:pt x="0" y="0"/>
                  </a:moveTo>
                  <a:cubicBezTo>
                    <a:pt x="39033" y="4062"/>
                    <a:pt x="61518" y="-1853"/>
                    <a:pt x="103053" y="0"/>
                  </a:cubicBezTo>
                  <a:cubicBezTo>
                    <a:pt x="93252" y="223436"/>
                    <a:pt x="77021" y="385944"/>
                    <a:pt x="103053" y="551126"/>
                  </a:cubicBezTo>
                  <a:cubicBezTo>
                    <a:pt x="129085" y="716308"/>
                    <a:pt x="90569" y="1025550"/>
                    <a:pt x="103053" y="1312204"/>
                  </a:cubicBezTo>
                  <a:cubicBezTo>
                    <a:pt x="115537" y="1598858"/>
                    <a:pt x="106135" y="1724318"/>
                    <a:pt x="103053" y="1915818"/>
                  </a:cubicBezTo>
                  <a:cubicBezTo>
                    <a:pt x="99971" y="2107318"/>
                    <a:pt x="78568" y="2360356"/>
                    <a:pt x="103053" y="2571920"/>
                  </a:cubicBezTo>
                  <a:cubicBezTo>
                    <a:pt x="127538" y="2783484"/>
                    <a:pt x="90060" y="2893297"/>
                    <a:pt x="103053" y="3070558"/>
                  </a:cubicBezTo>
                  <a:cubicBezTo>
                    <a:pt x="116046" y="3247819"/>
                    <a:pt x="82385" y="3581591"/>
                    <a:pt x="103053" y="3779148"/>
                  </a:cubicBezTo>
                  <a:cubicBezTo>
                    <a:pt x="123722" y="3976705"/>
                    <a:pt x="79262" y="4033519"/>
                    <a:pt x="103053" y="4277786"/>
                  </a:cubicBezTo>
                  <a:cubicBezTo>
                    <a:pt x="126844" y="4522053"/>
                    <a:pt x="94659" y="4904375"/>
                    <a:pt x="103053" y="5248817"/>
                  </a:cubicBezTo>
                  <a:cubicBezTo>
                    <a:pt x="51948" y="5250556"/>
                    <a:pt x="36195" y="5251708"/>
                    <a:pt x="0" y="5248817"/>
                  </a:cubicBezTo>
                  <a:cubicBezTo>
                    <a:pt x="-6944" y="5081759"/>
                    <a:pt x="18239" y="4854109"/>
                    <a:pt x="0" y="4750179"/>
                  </a:cubicBezTo>
                  <a:cubicBezTo>
                    <a:pt x="-18239" y="4646249"/>
                    <a:pt x="-13458" y="4432617"/>
                    <a:pt x="0" y="4199054"/>
                  </a:cubicBezTo>
                  <a:cubicBezTo>
                    <a:pt x="13458" y="3965492"/>
                    <a:pt x="14941" y="3760770"/>
                    <a:pt x="0" y="3647928"/>
                  </a:cubicBezTo>
                  <a:cubicBezTo>
                    <a:pt x="-14941" y="3535086"/>
                    <a:pt x="3600" y="3111783"/>
                    <a:pt x="0" y="2886849"/>
                  </a:cubicBezTo>
                  <a:cubicBezTo>
                    <a:pt x="-3600" y="2661915"/>
                    <a:pt x="-29656" y="2461865"/>
                    <a:pt x="0" y="2178259"/>
                  </a:cubicBezTo>
                  <a:cubicBezTo>
                    <a:pt x="29656" y="1894653"/>
                    <a:pt x="10094" y="1905336"/>
                    <a:pt x="0" y="1679621"/>
                  </a:cubicBezTo>
                  <a:cubicBezTo>
                    <a:pt x="-10094" y="1453906"/>
                    <a:pt x="-21058" y="1318168"/>
                    <a:pt x="0" y="1128496"/>
                  </a:cubicBezTo>
                  <a:cubicBezTo>
                    <a:pt x="21058" y="938825"/>
                    <a:pt x="-33962" y="472132"/>
                    <a:pt x="0" y="0"/>
                  </a:cubicBezTo>
                  <a:close/>
                </a:path>
                <a:path w="103053" h="5248817" stroke="0" extrusionOk="0">
                  <a:moveTo>
                    <a:pt x="0" y="0"/>
                  </a:moveTo>
                  <a:cubicBezTo>
                    <a:pt x="39459" y="1470"/>
                    <a:pt x="56034" y="-4641"/>
                    <a:pt x="103053" y="0"/>
                  </a:cubicBezTo>
                  <a:cubicBezTo>
                    <a:pt x="88799" y="173335"/>
                    <a:pt x="106002" y="534553"/>
                    <a:pt x="103053" y="761078"/>
                  </a:cubicBezTo>
                  <a:cubicBezTo>
                    <a:pt x="100104" y="987603"/>
                    <a:pt x="105853" y="1220662"/>
                    <a:pt x="103053" y="1417181"/>
                  </a:cubicBezTo>
                  <a:cubicBezTo>
                    <a:pt x="100253" y="1613700"/>
                    <a:pt x="130275" y="1760567"/>
                    <a:pt x="103053" y="2020795"/>
                  </a:cubicBezTo>
                  <a:cubicBezTo>
                    <a:pt x="75831" y="2281023"/>
                    <a:pt x="71802" y="2441053"/>
                    <a:pt x="103053" y="2729385"/>
                  </a:cubicBezTo>
                  <a:cubicBezTo>
                    <a:pt x="134305" y="3017717"/>
                    <a:pt x="136883" y="3199701"/>
                    <a:pt x="103053" y="3437975"/>
                  </a:cubicBezTo>
                  <a:cubicBezTo>
                    <a:pt x="69224" y="3676249"/>
                    <a:pt x="116115" y="3920336"/>
                    <a:pt x="103053" y="4146565"/>
                  </a:cubicBezTo>
                  <a:cubicBezTo>
                    <a:pt x="89992" y="4372794"/>
                    <a:pt x="74940" y="4959831"/>
                    <a:pt x="103053" y="5248817"/>
                  </a:cubicBezTo>
                  <a:cubicBezTo>
                    <a:pt x="77409" y="5251426"/>
                    <a:pt x="22198" y="5250020"/>
                    <a:pt x="0" y="5248817"/>
                  </a:cubicBezTo>
                  <a:cubicBezTo>
                    <a:pt x="-15916" y="5134824"/>
                    <a:pt x="-13083" y="4882504"/>
                    <a:pt x="0" y="4750179"/>
                  </a:cubicBezTo>
                  <a:cubicBezTo>
                    <a:pt x="13083" y="4617854"/>
                    <a:pt x="25654" y="4216211"/>
                    <a:pt x="0" y="4041589"/>
                  </a:cubicBezTo>
                  <a:cubicBezTo>
                    <a:pt x="-25654" y="3866967"/>
                    <a:pt x="14831" y="3752868"/>
                    <a:pt x="0" y="3490463"/>
                  </a:cubicBezTo>
                  <a:cubicBezTo>
                    <a:pt x="-14831" y="3228058"/>
                    <a:pt x="21068" y="3155796"/>
                    <a:pt x="0" y="2991826"/>
                  </a:cubicBezTo>
                  <a:cubicBezTo>
                    <a:pt x="-21068" y="2827856"/>
                    <a:pt x="-31962" y="2458350"/>
                    <a:pt x="0" y="2283235"/>
                  </a:cubicBezTo>
                  <a:cubicBezTo>
                    <a:pt x="31962" y="2108120"/>
                    <a:pt x="-20146" y="1796898"/>
                    <a:pt x="0" y="1627133"/>
                  </a:cubicBezTo>
                  <a:cubicBezTo>
                    <a:pt x="20146" y="1457368"/>
                    <a:pt x="-13576" y="1340436"/>
                    <a:pt x="0" y="1128496"/>
                  </a:cubicBezTo>
                  <a:cubicBezTo>
                    <a:pt x="13576" y="916556"/>
                    <a:pt x="-46416" y="402926"/>
                    <a:pt x="0" y="0"/>
                  </a:cubicBezTo>
                  <a:close/>
                </a:path>
              </a:pathLst>
            </a:custGeom>
            <a:solidFill>
              <a:srgbClr val="002F3F"/>
            </a:solidFill>
            <a:ln>
              <a:solidFill>
                <a:srgbClr val="002F3F"/>
              </a:solidFill>
              <a:extLst>
                <a:ext uri="{C807C97D-BFC1-408E-A445-0C87EB9F89A2}">
                  <ask:lineSketchStyleProps xmlns:ask="http://schemas.microsoft.com/office/drawing/2018/sketchyshapes" sd="983922486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8" name="Tekstvak 37">
            <a:extLst>
              <a:ext uri="{FF2B5EF4-FFF2-40B4-BE49-F238E27FC236}">
                <a16:creationId xmlns:a16="http://schemas.microsoft.com/office/drawing/2014/main" id="{B1954F70-078D-AADF-B30E-9C0B7C6CFE7D}"/>
              </a:ext>
            </a:extLst>
          </p:cNvPr>
          <p:cNvSpPr txBox="1"/>
          <p:nvPr/>
        </p:nvSpPr>
        <p:spPr>
          <a:xfrm rot="16200000">
            <a:off x="842762" y="2530148"/>
            <a:ext cx="1456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>
                <a:solidFill>
                  <a:srgbClr val="002F3F"/>
                </a:solidFill>
                <a:latin typeface="Montserrat" pitchFamily="2" charset="0"/>
                <a:ea typeface="Roboto" panose="02000000000000000000" pitchFamily="2" charset="0"/>
              </a:rPr>
              <a:t>Invloed</a:t>
            </a:r>
          </a:p>
        </p:txBody>
      </p:sp>
      <p:pic>
        <p:nvPicPr>
          <p:cNvPr id="45" name="Graphic 44" descr="Badge volgen met effen opvulling">
            <a:extLst>
              <a:ext uri="{FF2B5EF4-FFF2-40B4-BE49-F238E27FC236}">
                <a16:creationId xmlns:a16="http://schemas.microsoft.com/office/drawing/2014/main" id="{95B43EAF-4E4C-D43C-BC33-2135340F87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690704" y="390854"/>
            <a:ext cx="360000" cy="360000"/>
          </a:xfrm>
          <a:prstGeom prst="rect">
            <a:avLst/>
          </a:prstGeom>
        </p:spPr>
      </p:pic>
      <p:pic>
        <p:nvPicPr>
          <p:cNvPr id="48" name="Graphic 47" descr="Badge: niet meer volgen met effen opvulling">
            <a:extLst>
              <a:ext uri="{FF2B5EF4-FFF2-40B4-BE49-F238E27FC236}">
                <a16:creationId xmlns:a16="http://schemas.microsoft.com/office/drawing/2014/main" id="{DA0E722E-DDB9-2BA5-F446-B290887528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701793" y="5402193"/>
            <a:ext cx="360000" cy="360000"/>
          </a:xfrm>
          <a:prstGeom prst="rect">
            <a:avLst/>
          </a:prstGeom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61858275-C024-F7B0-0E00-73A224E5FF78}"/>
              </a:ext>
            </a:extLst>
          </p:cNvPr>
          <p:cNvGrpSpPr/>
          <p:nvPr/>
        </p:nvGrpSpPr>
        <p:grpSpPr>
          <a:xfrm>
            <a:off x="2302971" y="3184685"/>
            <a:ext cx="3685311" cy="2817829"/>
            <a:chOff x="2328849" y="3158807"/>
            <a:chExt cx="3685311" cy="2817829"/>
          </a:xfrm>
        </p:grpSpPr>
        <p:sp>
          <p:nvSpPr>
            <p:cNvPr id="25" name="Rechthoek 24">
              <a:extLst>
                <a:ext uri="{FF2B5EF4-FFF2-40B4-BE49-F238E27FC236}">
                  <a16:creationId xmlns:a16="http://schemas.microsoft.com/office/drawing/2014/main" id="{578047E5-2BB6-6B0F-A488-EAAB31EF6D22}"/>
                </a:ext>
              </a:extLst>
            </p:cNvPr>
            <p:cNvSpPr/>
            <p:nvPr/>
          </p:nvSpPr>
          <p:spPr>
            <a:xfrm>
              <a:off x="2328849" y="3158807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40512 w 3685311"/>
                <a:gd name="connsiteY1" fmla="*/ 0 h 2817829"/>
                <a:gd name="connsiteX2" fmla="*/ 1154731 w 3685311"/>
                <a:gd name="connsiteY2" fmla="*/ 0 h 2817829"/>
                <a:gd name="connsiteX3" fmla="*/ 1658390 w 3685311"/>
                <a:gd name="connsiteY3" fmla="*/ 0 h 2817829"/>
                <a:gd name="connsiteX4" fmla="*/ 2272608 w 3685311"/>
                <a:gd name="connsiteY4" fmla="*/ 0 h 2817829"/>
                <a:gd name="connsiteX5" fmla="*/ 2813121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07209 h 2817829"/>
                <a:gd name="connsiteX8" fmla="*/ 3685311 w 3685311"/>
                <a:gd name="connsiteY8" fmla="*/ 1070775 h 2817829"/>
                <a:gd name="connsiteX9" fmla="*/ 3685311 w 3685311"/>
                <a:gd name="connsiteY9" fmla="*/ 1577984 h 2817829"/>
                <a:gd name="connsiteX10" fmla="*/ 3685311 w 3685311"/>
                <a:gd name="connsiteY10" fmla="*/ 2085193 h 2817829"/>
                <a:gd name="connsiteX11" fmla="*/ 3685311 w 3685311"/>
                <a:gd name="connsiteY11" fmla="*/ 2817829 h 2817829"/>
                <a:gd name="connsiteX12" fmla="*/ 3071093 w 3685311"/>
                <a:gd name="connsiteY12" fmla="*/ 2817829 h 2817829"/>
                <a:gd name="connsiteX13" fmla="*/ 2530580 w 3685311"/>
                <a:gd name="connsiteY13" fmla="*/ 2817829 h 2817829"/>
                <a:gd name="connsiteX14" fmla="*/ 1879509 w 3685311"/>
                <a:gd name="connsiteY14" fmla="*/ 2817829 h 2817829"/>
                <a:gd name="connsiteX15" fmla="*/ 1338996 w 3685311"/>
                <a:gd name="connsiteY15" fmla="*/ 2817829 h 2817829"/>
                <a:gd name="connsiteX16" fmla="*/ 687925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338798 h 2817829"/>
                <a:gd name="connsiteX19" fmla="*/ 0 w 3685311"/>
                <a:gd name="connsiteY19" fmla="*/ 1803411 h 2817829"/>
                <a:gd name="connsiteX20" fmla="*/ 0 w 3685311"/>
                <a:gd name="connsiteY20" fmla="*/ 1268023 h 2817829"/>
                <a:gd name="connsiteX21" fmla="*/ 0 w 3685311"/>
                <a:gd name="connsiteY21" fmla="*/ 676279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238686" y="4213"/>
                    <a:pt x="419435" y="20626"/>
                    <a:pt x="540512" y="0"/>
                  </a:cubicBezTo>
                  <a:cubicBezTo>
                    <a:pt x="661589" y="-20626"/>
                    <a:pt x="947986" y="-10852"/>
                    <a:pt x="1154731" y="0"/>
                  </a:cubicBezTo>
                  <a:cubicBezTo>
                    <a:pt x="1361476" y="10852"/>
                    <a:pt x="1426763" y="8553"/>
                    <a:pt x="1658390" y="0"/>
                  </a:cubicBezTo>
                  <a:cubicBezTo>
                    <a:pt x="1890017" y="-8553"/>
                    <a:pt x="2094358" y="21877"/>
                    <a:pt x="2272608" y="0"/>
                  </a:cubicBezTo>
                  <a:cubicBezTo>
                    <a:pt x="2450858" y="-21877"/>
                    <a:pt x="2579850" y="21362"/>
                    <a:pt x="2813121" y="0"/>
                  </a:cubicBezTo>
                  <a:cubicBezTo>
                    <a:pt x="3046392" y="-21362"/>
                    <a:pt x="3422391" y="-19390"/>
                    <a:pt x="3685311" y="0"/>
                  </a:cubicBezTo>
                  <a:cubicBezTo>
                    <a:pt x="3704166" y="198659"/>
                    <a:pt x="3693269" y="403150"/>
                    <a:pt x="3685311" y="507209"/>
                  </a:cubicBezTo>
                  <a:cubicBezTo>
                    <a:pt x="3677353" y="611268"/>
                    <a:pt x="3686036" y="870496"/>
                    <a:pt x="3685311" y="1070775"/>
                  </a:cubicBezTo>
                  <a:cubicBezTo>
                    <a:pt x="3684586" y="1271054"/>
                    <a:pt x="3682597" y="1341353"/>
                    <a:pt x="3685311" y="1577984"/>
                  </a:cubicBezTo>
                  <a:cubicBezTo>
                    <a:pt x="3688025" y="1814615"/>
                    <a:pt x="3691409" y="1849459"/>
                    <a:pt x="3685311" y="2085193"/>
                  </a:cubicBezTo>
                  <a:cubicBezTo>
                    <a:pt x="3679213" y="2320927"/>
                    <a:pt x="3654406" y="2666696"/>
                    <a:pt x="3685311" y="2817829"/>
                  </a:cubicBezTo>
                  <a:cubicBezTo>
                    <a:pt x="3468680" y="2801994"/>
                    <a:pt x="3313997" y="2808718"/>
                    <a:pt x="3071093" y="2817829"/>
                  </a:cubicBezTo>
                  <a:cubicBezTo>
                    <a:pt x="2828189" y="2826940"/>
                    <a:pt x="2780048" y="2807316"/>
                    <a:pt x="2530580" y="2817829"/>
                  </a:cubicBezTo>
                  <a:cubicBezTo>
                    <a:pt x="2281112" y="2828342"/>
                    <a:pt x="2156912" y="2793129"/>
                    <a:pt x="1879509" y="2817829"/>
                  </a:cubicBezTo>
                  <a:cubicBezTo>
                    <a:pt x="1602106" y="2842529"/>
                    <a:pt x="1522217" y="2803005"/>
                    <a:pt x="1338996" y="2817829"/>
                  </a:cubicBezTo>
                  <a:cubicBezTo>
                    <a:pt x="1155775" y="2832653"/>
                    <a:pt x="988279" y="2805515"/>
                    <a:pt x="687925" y="2817829"/>
                  </a:cubicBezTo>
                  <a:cubicBezTo>
                    <a:pt x="387571" y="2830143"/>
                    <a:pt x="234865" y="2852059"/>
                    <a:pt x="0" y="2817829"/>
                  </a:cubicBezTo>
                  <a:cubicBezTo>
                    <a:pt x="-4809" y="2611867"/>
                    <a:pt x="-6306" y="2499230"/>
                    <a:pt x="0" y="2338798"/>
                  </a:cubicBezTo>
                  <a:cubicBezTo>
                    <a:pt x="6306" y="2178366"/>
                    <a:pt x="-6913" y="2041623"/>
                    <a:pt x="0" y="1803411"/>
                  </a:cubicBezTo>
                  <a:cubicBezTo>
                    <a:pt x="6913" y="1565199"/>
                    <a:pt x="17040" y="1525223"/>
                    <a:pt x="0" y="1268023"/>
                  </a:cubicBezTo>
                  <a:cubicBezTo>
                    <a:pt x="-17040" y="1010823"/>
                    <a:pt x="-16367" y="804393"/>
                    <a:pt x="0" y="676279"/>
                  </a:cubicBezTo>
                  <a:cubicBezTo>
                    <a:pt x="16367" y="548165"/>
                    <a:pt x="-8109" y="202788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63937" y="7254"/>
                    <a:pt x="433036" y="15617"/>
                    <a:pt x="687925" y="0"/>
                  </a:cubicBezTo>
                  <a:cubicBezTo>
                    <a:pt x="942814" y="-15617"/>
                    <a:pt x="1085995" y="17127"/>
                    <a:pt x="1302143" y="0"/>
                  </a:cubicBezTo>
                  <a:cubicBezTo>
                    <a:pt x="1518291" y="-17127"/>
                    <a:pt x="1623779" y="-19474"/>
                    <a:pt x="1805802" y="0"/>
                  </a:cubicBezTo>
                  <a:cubicBezTo>
                    <a:pt x="1987825" y="19474"/>
                    <a:pt x="2230777" y="12970"/>
                    <a:pt x="2420021" y="0"/>
                  </a:cubicBezTo>
                  <a:cubicBezTo>
                    <a:pt x="2609265" y="-12970"/>
                    <a:pt x="2775448" y="12722"/>
                    <a:pt x="3071092" y="0"/>
                  </a:cubicBezTo>
                  <a:cubicBezTo>
                    <a:pt x="3366736" y="-12722"/>
                    <a:pt x="3472457" y="2864"/>
                    <a:pt x="3685311" y="0"/>
                  </a:cubicBezTo>
                  <a:cubicBezTo>
                    <a:pt x="3656642" y="242996"/>
                    <a:pt x="3673736" y="331268"/>
                    <a:pt x="3685311" y="619922"/>
                  </a:cubicBezTo>
                  <a:cubicBezTo>
                    <a:pt x="3696886" y="908576"/>
                    <a:pt x="3678525" y="934891"/>
                    <a:pt x="3685311" y="1155310"/>
                  </a:cubicBezTo>
                  <a:cubicBezTo>
                    <a:pt x="3692097" y="1375729"/>
                    <a:pt x="3665456" y="1505779"/>
                    <a:pt x="3685311" y="1634341"/>
                  </a:cubicBezTo>
                  <a:cubicBezTo>
                    <a:pt x="3705166" y="1762903"/>
                    <a:pt x="3662928" y="2010147"/>
                    <a:pt x="3685311" y="2197907"/>
                  </a:cubicBezTo>
                  <a:cubicBezTo>
                    <a:pt x="3707694" y="2385667"/>
                    <a:pt x="3689045" y="2612909"/>
                    <a:pt x="3685311" y="2817829"/>
                  </a:cubicBezTo>
                  <a:cubicBezTo>
                    <a:pt x="3399813" y="2814250"/>
                    <a:pt x="3318820" y="2799385"/>
                    <a:pt x="3071093" y="2817829"/>
                  </a:cubicBezTo>
                  <a:cubicBezTo>
                    <a:pt x="2823366" y="2836273"/>
                    <a:pt x="2694578" y="2818801"/>
                    <a:pt x="2530580" y="2817829"/>
                  </a:cubicBezTo>
                  <a:cubicBezTo>
                    <a:pt x="2366582" y="2816857"/>
                    <a:pt x="2225555" y="2833478"/>
                    <a:pt x="1990068" y="2817829"/>
                  </a:cubicBezTo>
                  <a:cubicBezTo>
                    <a:pt x="1754581" y="2802180"/>
                    <a:pt x="1636288" y="2817615"/>
                    <a:pt x="1486409" y="2817829"/>
                  </a:cubicBezTo>
                  <a:cubicBezTo>
                    <a:pt x="1336530" y="2818043"/>
                    <a:pt x="1126641" y="2799214"/>
                    <a:pt x="982750" y="2817829"/>
                  </a:cubicBezTo>
                  <a:cubicBezTo>
                    <a:pt x="838859" y="2836444"/>
                    <a:pt x="304314" y="2836146"/>
                    <a:pt x="0" y="2817829"/>
                  </a:cubicBezTo>
                  <a:cubicBezTo>
                    <a:pt x="-6189" y="2672490"/>
                    <a:pt x="-1665" y="2457674"/>
                    <a:pt x="0" y="2310620"/>
                  </a:cubicBezTo>
                  <a:cubicBezTo>
                    <a:pt x="1665" y="2163566"/>
                    <a:pt x="-24606" y="1938733"/>
                    <a:pt x="0" y="1803411"/>
                  </a:cubicBezTo>
                  <a:cubicBezTo>
                    <a:pt x="24606" y="1668089"/>
                    <a:pt x="14247" y="1434942"/>
                    <a:pt x="0" y="1296201"/>
                  </a:cubicBezTo>
                  <a:cubicBezTo>
                    <a:pt x="-14247" y="1157460"/>
                    <a:pt x="6983" y="989524"/>
                    <a:pt x="0" y="760814"/>
                  </a:cubicBezTo>
                  <a:cubicBezTo>
                    <a:pt x="-6983" y="532104"/>
                    <a:pt x="-33939" y="345152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1219183243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Tekstvak 41">
              <a:extLst>
                <a:ext uri="{FF2B5EF4-FFF2-40B4-BE49-F238E27FC236}">
                  <a16:creationId xmlns:a16="http://schemas.microsoft.com/office/drawing/2014/main" id="{1C922AE7-804C-24DB-A0CB-CCB61E2C038D}"/>
                </a:ext>
              </a:extLst>
            </p:cNvPr>
            <p:cNvSpPr txBox="1"/>
            <p:nvPr/>
          </p:nvSpPr>
          <p:spPr>
            <a:xfrm>
              <a:off x="3269149" y="3347422"/>
              <a:ext cx="18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Toeschouwer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Monitor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0" name="Graphic 49" descr="Bril met effen opvulling">
              <a:extLst>
                <a:ext uri="{FF2B5EF4-FFF2-40B4-BE49-F238E27FC236}">
                  <a16:creationId xmlns:a16="http://schemas.microsoft.com/office/drawing/2014/main" id="{642691B9-ADE6-92B9-EF8E-CDA70BD69B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20770819">
              <a:off x="2537677" y="3349315"/>
              <a:ext cx="520752" cy="520752"/>
            </a:xfrm>
            <a:prstGeom prst="rect">
              <a:avLst/>
            </a:prstGeom>
          </p:spPr>
        </p:pic>
      </p:grpSp>
      <p:grpSp>
        <p:nvGrpSpPr>
          <p:cNvPr id="6" name="Groep 5">
            <a:extLst>
              <a:ext uri="{FF2B5EF4-FFF2-40B4-BE49-F238E27FC236}">
                <a16:creationId xmlns:a16="http://schemas.microsoft.com/office/drawing/2014/main" id="{5CA16FAE-194E-B7C6-3A1A-6181C622B2AC}"/>
              </a:ext>
            </a:extLst>
          </p:cNvPr>
          <p:cNvGrpSpPr/>
          <p:nvPr/>
        </p:nvGrpSpPr>
        <p:grpSpPr>
          <a:xfrm>
            <a:off x="6121878" y="3177862"/>
            <a:ext cx="3685311" cy="2817829"/>
            <a:chOff x="6096000" y="3151984"/>
            <a:chExt cx="3685311" cy="2817829"/>
          </a:xfrm>
        </p:grpSpPr>
        <p:sp>
          <p:nvSpPr>
            <p:cNvPr id="26" name="Rechthoek 25">
              <a:extLst>
                <a:ext uri="{FF2B5EF4-FFF2-40B4-BE49-F238E27FC236}">
                  <a16:creationId xmlns:a16="http://schemas.microsoft.com/office/drawing/2014/main" id="{2AC03B2E-E603-BD64-E65E-1E77FC6A2283}"/>
                </a:ext>
              </a:extLst>
            </p:cNvPr>
            <p:cNvSpPr/>
            <p:nvPr/>
          </p:nvSpPr>
          <p:spPr>
            <a:xfrm>
              <a:off x="6096000" y="3151984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77365 w 3685311"/>
                <a:gd name="connsiteY1" fmla="*/ 0 h 2817829"/>
                <a:gd name="connsiteX2" fmla="*/ 1265290 w 3685311"/>
                <a:gd name="connsiteY2" fmla="*/ 0 h 2817829"/>
                <a:gd name="connsiteX3" fmla="*/ 1916362 w 3685311"/>
                <a:gd name="connsiteY3" fmla="*/ 0 h 2817829"/>
                <a:gd name="connsiteX4" fmla="*/ 2456874 w 3685311"/>
                <a:gd name="connsiteY4" fmla="*/ 0 h 2817829"/>
                <a:gd name="connsiteX5" fmla="*/ 3034239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63566 h 2817829"/>
                <a:gd name="connsiteX8" fmla="*/ 3685311 w 3685311"/>
                <a:gd name="connsiteY8" fmla="*/ 1183488 h 2817829"/>
                <a:gd name="connsiteX9" fmla="*/ 3685311 w 3685311"/>
                <a:gd name="connsiteY9" fmla="*/ 1690697 h 2817829"/>
                <a:gd name="connsiteX10" fmla="*/ 3685311 w 3685311"/>
                <a:gd name="connsiteY10" fmla="*/ 2254263 h 2817829"/>
                <a:gd name="connsiteX11" fmla="*/ 3685311 w 3685311"/>
                <a:gd name="connsiteY11" fmla="*/ 2817829 h 2817829"/>
                <a:gd name="connsiteX12" fmla="*/ 3071093 w 3685311"/>
                <a:gd name="connsiteY12" fmla="*/ 2817829 h 2817829"/>
                <a:gd name="connsiteX13" fmla="*/ 2456874 w 3685311"/>
                <a:gd name="connsiteY13" fmla="*/ 2817829 h 2817829"/>
                <a:gd name="connsiteX14" fmla="*/ 1916362 w 3685311"/>
                <a:gd name="connsiteY14" fmla="*/ 2817829 h 2817829"/>
                <a:gd name="connsiteX15" fmla="*/ 1412703 w 3685311"/>
                <a:gd name="connsiteY15" fmla="*/ 2817829 h 2817829"/>
                <a:gd name="connsiteX16" fmla="*/ 909043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254263 h 2817829"/>
                <a:gd name="connsiteX19" fmla="*/ 0 w 3685311"/>
                <a:gd name="connsiteY19" fmla="*/ 1634341 h 2817829"/>
                <a:gd name="connsiteX20" fmla="*/ 0 w 3685311"/>
                <a:gd name="connsiteY20" fmla="*/ 1098953 h 2817829"/>
                <a:gd name="connsiteX21" fmla="*/ 0 w 3685311"/>
                <a:gd name="connsiteY21" fmla="*/ 563566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186927" y="10689"/>
                    <a:pt x="301834" y="-5831"/>
                    <a:pt x="577365" y="0"/>
                  </a:cubicBezTo>
                  <a:cubicBezTo>
                    <a:pt x="852897" y="5831"/>
                    <a:pt x="1049123" y="-22915"/>
                    <a:pt x="1265290" y="0"/>
                  </a:cubicBezTo>
                  <a:cubicBezTo>
                    <a:pt x="1481457" y="22915"/>
                    <a:pt x="1747630" y="-11529"/>
                    <a:pt x="1916362" y="0"/>
                  </a:cubicBezTo>
                  <a:cubicBezTo>
                    <a:pt x="2085094" y="11529"/>
                    <a:pt x="2268454" y="-11871"/>
                    <a:pt x="2456874" y="0"/>
                  </a:cubicBezTo>
                  <a:cubicBezTo>
                    <a:pt x="2645294" y="11871"/>
                    <a:pt x="2775038" y="17948"/>
                    <a:pt x="3034239" y="0"/>
                  </a:cubicBezTo>
                  <a:cubicBezTo>
                    <a:pt x="3293441" y="-17948"/>
                    <a:pt x="3447425" y="2885"/>
                    <a:pt x="3685311" y="0"/>
                  </a:cubicBezTo>
                  <a:cubicBezTo>
                    <a:pt x="3703492" y="166053"/>
                    <a:pt x="3703591" y="324032"/>
                    <a:pt x="3685311" y="563566"/>
                  </a:cubicBezTo>
                  <a:cubicBezTo>
                    <a:pt x="3667031" y="803100"/>
                    <a:pt x="3685358" y="975255"/>
                    <a:pt x="3685311" y="1183488"/>
                  </a:cubicBezTo>
                  <a:cubicBezTo>
                    <a:pt x="3685264" y="1391721"/>
                    <a:pt x="3673175" y="1450773"/>
                    <a:pt x="3685311" y="1690697"/>
                  </a:cubicBezTo>
                  <a:cubicBezTo>
                    <a:pt x="3697447" y="1930621"/>
                    <a:pt x="3692046" y="2121084"/>
                    <a:pt x="3685311" y="2254263"/>
                  </a:cubicBezTo>
                  <a:cubicBezTo>
                    <a:pt x="3678576" y="2387442"/>
                    <a:pt x="3675894" y="2621846"/>
                    <a:pt x="3685311" y="2817829"/>
                  </a:cubicBezTo>
                  <a:cubicBezTo>
                    <a:pt x="3537139" y="2789423"/>
                    <a:pt x="3212833" y="2842778"/>
                    <a:pt x="3071093" y="2817829"/>
                  </a:cubicBezTo>
                  <a:cubicBezTo>
                    <a:pt x="2929353" y="2792880"/>
                    <a:pt x="2636509" y="2818799"/>
                    <a:pt x="2456874" y="2817829"/>
                  </a:cubicBezTo>
                  <a:cubicBezTo>
                    <a:pt x="2277239" y="2816859"/>
                    <a:pt x="2143133" y="2811647"/>
                    <a:pt x="1916362" y="2817829"/>
                  </a:cubicBezTo>
                  <a:cubicBezTo>
                    <a:pt x="1689591" y="2824011"/>
                    <a:pt x="1526722" y="2821686"/>
                    <a:pt x="1412703" y="2817829"/>
                  </a:cubicBezTo>
                  <a:cubicBezTo>
                    <a:pt x="1298684" y="2813972"/>
                    <a:pt x="1132226" y="2793168"/>
                    <a:pt x="909043" y="2817829"/>
                  </a:cubicBezTo>
                  <a:cubicBezTo>
                    <a:pt x="685860" y="2842490"/>
                    <a:pt x="322335" y="2775979"/>
                    <a:pt x="0" y="2817829"/>
                  </a:cubicBezTo>
                  <a:cubicBezTo>
                    <a:pt x="16295" y="2550833"/>
                    <a:pt x="-16932" y="2523073"/>
                    <a:pt x="0" y="2254263"/>
                  </a:cubicBezTo>
                  <a:cubicBezTo>
                    <a:pt x="16932" y="1985453"/>
                    <a:pt x="28239" y="1845089"/>
                    <a:pt x="0" y="1634341"/>
                  </a:cubicBezTo>
                  <a:cubicBezTo>
                    <a:pt x="-28239" y="1423593"/>
                    <a:pt x="24907" y="1218343"/>
                    <a:pt x="0" y="1098953"/>
                  </a:cubicBezTo>
                  <a:cubicBezTo>
                    <a:pt x="-24907" y="979563"/>
                    <a:pt x="-24246" y="781005"/>
                    <a:pt x="0" y="563566"/>
                  </a:cubicBezTo>
                  <a:cubicBezTo>
                    <a:pt x="24246" y="346127"/>
                    <a:pt x="25510" y="170212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16491" y="-10074"/>
                    <a:pt x="252904" y="1515"/>
                    <a:pt x="503659" y="0"/>
                  </a:cubicBezTo>
                  <a:cubicBezTo>
                    <a:pt x="754414" y="-1515"/>
                    <a:pt x="780208" y="-13454"/>
                    <a:pt x="1007318" y="0"/>
                  </a:cubicBezTo>
                  <a:cubicBezTo>
                    <a:pt x="1234428" y="13454"/>
                    <a:pt x="1480267" y="-5422"/>
                    <a:pt x="1658390" y="0"/>
                  </a:cubicBezTo>
                  <a:cubicBezTo>
                    <a:pt x="1836513" y="5422"/>
                    <a:pt x="2076004" y="16641"/>
                    <a:pt x="2198902" y="0"/>
                  </a:cubicBezTo>
                  <a:cubicBezTo>
                    <a:pt x="2321800" y="-16641"/>
                    <a:pt x="2608368" y="-17220"/>
                    <a:pt x="2849974" y="0"/>
                  </a:cubicBezTo>
                  <a:cubicBezTo>
                    <a:pt x="3091580" y="17220"/>
                    <a:pt x="3369278" y="-12486"/>
                    <a:pt x="3685311" y="0"/>
                  </a:cubicBezTo>
                  <a:cubicBezTo>
                    <a:pt x="3663765" y="225786"/>
                    <a:pt x="3697655" y="380549"/>
                    <a:pt x="3685311" y="591744"/>
                  </a:cubicBezTo>
                  <a:cubicBezTo>
                    <a:pt x="3672967" y="802939"/>
                    <a:pt x="3668715" y="1009849"/>
                    <a:pt x="3685311" y="1127132"/>
                  </a:cubicBezTo>
                  <a:cubicBezTo>
                    <a:pt x="3701907" y="1244415"/>
                    <a:pt x="3684213" y="1436091"/>
                    <a:pt x="3685311" y="1606163"/>
                  </a:cubicBezTo>
                  <a:cubicBezTo>
                    <a:pt x="3686409" y="1776235"/>
                    <a:pt x="3699631" y="1913571"/>
                    <a:pt x="3685311" y="2113372"/>
                  </a:cubicBezTo>
                  <a:cubicBezTo>
                    <a:pt x="3670991" y="2313173"/>
                    <a:pt x="3690455" y="2637121"/>
                    <a:pt x="3685311" y="2817829"/>
                  </a:cubicBezTo>
                  <a:cubicBezTo>
                    <a:pt x="3421830" y="2796126"/>
                    <a:pt x="3366441" y="2831387"/>
                    <a:pt x="3071093" y="2817829"/>
                  </a:cubicBezTo>
                  <a:cubicBezTo>
                    <a:pt x="2775745" y="2804271"/>
                    <a:pt x="2595810" y="2783856"/>
                    <a:pt x="2383168" y="2817829"/>
                  </a:cubicBezTo>
                  <a:cubicBezTo>
                    <a:pt x="2170527" y="2851802"/>
                    <a:pt x="2089330" y="2811202"/>
                    <a:pt x="1805802" y="2817829"/>
                  </a:cubicBezTo>
                  <a:cubicBezTo>
                    <a:pt x="1522274" y="2824456"/>
                    <a:pt x="1337419" y="2785535"/>
                    <a:pt x="1117878" y="2817829"/>
                  </a:cubicBezTo>
                  <a:cubicBezTo>
                    <a:pt x="898337" y="2850123"/>
                    <a:pt x="656058" y="2800582"/>
                    <a:pt x="540512" y="2817829"/>
                  </a:cubicBezTo>
                  <a:cubicBezTo>
                    <a:pt x="424966" y="2835076"/>
                    <a:pt x="210373" y="2806722"/>
                    <a:pt x="0" y="2817829"/>
                  </a:cubicBezTo>
                  <a:cubicBezTo>
                    <a:pt x="-12542" y="2578344"/>
                    <a:pt x="25449" y="2477952"/>
                    <a:pt x="0" y="2197907"/>
                  </a:cubicBezTo>
                  <a:cubicBezTo>
                    <a:pt x="-25449" y="1917862"/>
                    <a:pt x="4405" y="1896706"/>
                    <a:pt x="0" y="1662519"/>
                  </a:cubicBezTo>
                  <a:cubicBezTo>
                    <a:pt x="-4405" y="1428332"/>
                    <a:pt x="-13792" y="1199696"/>
                    <a:pt x="0" y="1070775"/>
                  </a:cubicBezTo>
                  <a:cubicBezTo>
                    <a:pt x="13792" y="941854"/>
                    <a:pt x="-18718" y="646825"/>
                    <a:pt x="0" y="507209"/>
                  </a:cubicBezTo>
                  <a:cubicBezTo>
                    <a:pt x="18718" y="367593"/>
                    <a:pt x="9790" y="152317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283074067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Tekstvak 42">
              <a:extLst>
                <a:ext uri="{FF2B5EF4-FFF2-40B4-BE49-F238E27FC236}">
                  <a16:creationId xmlns:a16="http://schemas.microsoft.com/office/drawing/2014/main" id="{AD5B2A8F-FC1E-34CE-A9D1-3AC453523593}"/>
                </a:ext>
              </a:extLst>
            </p:cNvPr>
            <p:cNvSpPr txBox="1"/>
            <p:nvPr/>
          </p:nvSpPr>
          <p:spPr>
            <a:xfrm>
              <a:off x="6743572" y="3347421"/>
              <a:ext cx="23901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Belanghebbende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Keep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informed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1" name="Graphic 50" descr="Megafoon 1 met effen opvulling">
              <a:extLst>
                <a:ext uri="{FF2B5EF4-FFF2-40B4-BE49-F238E27FC236}">
                  <a16:creationId xmlns:a16="http://schemas.microsoft.com/office/drawing/2014/main" id="{F66464B1-8C2C-2B0E-1AF3-7CA6900799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 rot="494388">
              <a:off x="6302142" y="3304733"/>
              <a:ext cx="520752" cy="520752"/>
            </a:xfrm>
            <a:prstGeom prst="rect">
              <a:avLst/>
            </a:prstGeom>
          </p:spPr>
        </p:pic>
      </p:grpSp>
      <p:grpSp>
        <p:nvGrpSpPr>
          <p:cNvPr id="4" name="Groep 3">
            <a:extLst>
              <a:ext uri="{FF2B5EF4-FFF2-40B4-BE49-F238E27FC236}">
                <a16:creationId xmlns:a16="http://schemas.microsoft.com/office/drawing/2014/main" id="{8EE763F2-5B65-C7FC-4D45-9B3701ADDF54}"/>
              </a:ext>
            </a:extLst>
          </p:cNvPr>
          <p:cNvGrpSpPr/>
          <p:nvPr/>
        </p:nvGrpSpPr>
        <p:grpSpPr>
          <a:xfrm>
            <a:off x="2302971" y="239640"/>
            <a:ext cx="3685311" cy="2817829"/>
            <a:chOff x="2328849" y="265518"/>
            <a:chExt cx="3685311" cy="2817829"/>
          </a:xfrm>
        </p:grpSpPr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735DA15D-9716-E800-8FDF-6B3C39C76C78}"/>
                </a:ext>
              </a:extLst>
            </p:cNvPr>
            <p:cNvSpPr/>
            <p:nvPr/>
          </p:nvSpPr>
          <p:spPr>
            <a:xfrm>
              <a:off x="2328849" y="265518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687925 w 3685311"/>
                <a:gd name="connsiteY1" fmla="*/ 0 h 2817829"/>
                <a:gd name="connsiteX2" fmla="*/ 1191584 w 3685311"/>
                <a:gd name="connsiteY2" fmla="*/ 0 h 2817829"/>
                <a:gd name="connsiteX3" fmla="*/ 1732096 w 3685311"/>
                <a:gd name="connsiteY3" fmla="*/ 0 h 2817829"/>
                <a:gd name="connsiteX4" fmla="*/ 2383168 w 3685311"/>
                <a:gd name="connsiteY4" fmla="*/ 0 h 2817829"/>
                <a:gd name="connsiteX5" fmla="*/ 3034239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35388 h 2817829"/>
                <a:gd name="connsiteX8" fmla="*/ 3685311 w 3685311"/>
                <a:gd name="connsiteY8" fmla="*/ 1098953 h 2817829"/>
                <a:gd name="connsiteX9" fmla="*/ 3685311 w 3685311"/>
                <a:gd name="connsiteY9" fmla="*/ 1662519 h 2817829"/>
                <a:gd name="connsiteX10" fmla="*/ 3685311 w 3685311"/>
                <a:gd name="connsiteY10" fmla="*/ 2282441 h 2817829"/>
                <a:gd name="connsiteX11" fmla="*/ 3685311 w 3685311"/>
                <a:gd name="connsiteY11" fmla="*/ 2817829 h 2817829"/>
                <a:gd name="connsiteX12" fmla="*/ 3181652 w 3685311"/>
                <a:gd name="connsiteY12" fmla="*/ 2817829 h 2817829"/>
                <a:gd name="connsiteX13" fmla="*/ 2567433 w 3685311"/>
                <a:gd name="connsiteY13" fmla="*/ 2817829 h 2817829"/>
                <a:gd name="connsiteX14" fmla="*/ 1879509 w 3685311"/>
                <a:gd name="connsiteY14" fmla="*/ 2817829 h 2817829"/>
                <a:gd name="connsiteX15" fmla="*/ 1191584 w 3685311"/>
                <a:gd name="connsiteY15" fmla="*/ 2817829 h 2817829"/>
                <a:gd name="connsiteX16" fmla="*/ 614219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310620 h 2817829"/>
                <a:gd name="connsiteX19" fmla="*/ 0 w 3685311"/>
                <a:gd name="connsiteY19" fmla="*/ 1718876 h 2817829"/>
                <a:gd name="connsiteX20" fmla="*/ 0 w 3685311"/>
                <a:gd name="connsiteY20" fmla="*/ 1155310 h 2817829"/>
                <a:gd name="connsiteX21" fmla="*/ 0 w 3685311"/>
                <a:gd name="connsiteY21" fmla="*/ 648101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159015" y="-5422"/>
                    <a:pt x="411065" y="9472"/>
                    <a:pt x="687925" y="0"/>
                  </a:cubicBezTo>
                  <a:cubicBezTo>
                    <a:pt x="964785" y="-9472"/>
                    <a:pt x="972687" y="15181"/>
                    <a:pt x="1191584" y="0"/>
                  </a:cubicBezTo>
                  <a:cubicBezTo>
                    <a:pt x="1410481" y="-15181"/>
                    <a:pt x="1579240" y="1604"/>
                    <a:pt x="1732096" y="0"/>
                  </a:cubicBezTo>
                  <a:cubicBezTo>
                    <a:pt x="1884952" y="-1604"/>
                    <a:pt x="2077630" y="-15389"/>
                    <a:pt x="2383168" y="0"/>
                  </a:cubicBezTo>
                  <a:cubicBezTo>
                    <a:pt x="2688706" y="15389"/>
                    <a:pt x="2847008" y="7684"/>
                    <a:pt x="3034239" y="0"/>
                  </a:cubicBezTo>
                  <a:cubicBezTo>
                    <a:pt x="3221470" y="-7684"/>
                    <a:pt x="3398034" y="-27119"/>
                    <a:pt x="3685311" y="0"/>
                  </a:cubicBezTo>
                  <a:cubicBezTo>
                    <a:pt x="3707205" y="222134"/>
                    <a:pt x="3676792" y="344069"/>
                    <a:pt x="3685311" y="535388"/>
                  </a:cubicBezTo>
                  <a:cubicBezTo>
                    <a:pt x="3693830" y="726707"/>
                    <a:pt x="3693497" y="969226"/>
                    <a:pt x="3685311" y="1098953"/>
                  </a:cubicBezTo>
                  <a:cubicBezTo>
                    <a:pt x="3677125" y="1228681"/>
                    <a:pt x="3679320" y="1416077"/>
                    <a:pt x="3685311" y="1662519"/>
                  </a:cubicBezTo>
                  <a:cubicBezTo>
                    <a:pt x="3691302" y="1908961"/>
                    <a:pt x="3673671" y="2129944"/>
                    <a:pt x="3685311" y="2282441"/>
                  </a:cubicBezTo>
                  <a:cubicBezTo>
                    <a:pt x="3696951" y="2434938"/>
                    <a:pt x="3696007" y="2700532"/>
                    <a:pt x="3685311" y="2817829"/>
                  </a:cubicBezTo>
                  <a:cubicBezTo>
                    <a:pt x="3460868" y="2811769"/>
                    <a:pt x="3307586" y="2820695"/>
                    <a:pt x="3181652" y="2817829"/>
                  </a:cubicBezTo>
                  <a:cubicBezTo>
                    <a:pt x="3055718" y="2814963"/>
                    <a:pt x="2758857" y="2800603"/>
                    <a:pt x="2567433" y="2817829"/>
                  </a:cubicBezTo>
                  <a:cubicBezTo>
                    <a:pt x="2376009" y="2835055"/>
                    <a:pt x="2089670" y="2831671"/>
                    <a:pt x="1879509" y="2817829"/>
                  </a:cubicBezTo>
                  <a:cubicBezTo>
                    <a:pt x="1669348" y="2803987"/>
                    <a:pt x="1333258" y="2824263"/>
                    <a:pt x="1191584" y="2817829"/>
                  </a:cubicBezTo>
                  <a:cubicBezTo>
                    <a:pt x="1049911" y="2811395"/>
                    <a:pt x="835688" y="2800232"/>
                    <a:pt x="614219" y="2817829"/>
                  </a:cubicBezTo>
                  <a:cubicBezTo>
                    <a:pt x="392751" y="2835426"/>
                    <a:pt x="265763" y="2819959"/>
                    <a:pt x="0" y="2817829"/>
                  </a:cubicBezTo>
                  <a:cubicBezTo>
                    <a:pt x="16825" y="2612404"/>
                    <a:pt x="21313" y="2563374"/>
                    <a:pt x="0" y="2310620"/>
                  </a:cubicBezTo>
                  <a:cubicBezTo>
                    <a:pt x="-21313" y="2057866"/>
                    <a:pt x="15910" y="1842672"/>
                    <a:pt x="0" y="1718876"/>
                  </a:cubicBezTo>
                  <a:cubicBezTo>
                    <a:pt x="-15910" y="1595080"/>
                    <a:pt x="11728" y="1389758"/>
                    <a:pt x="0" y="1155310"/>
                  </a:cubicBezTo>
                  <a:cubicBezTo>
                    <a:pt x="-11728" y="920862"/>
                    <a:pt x="8350" y="810014"/>
                    <a:pt x="0" y="648101"/>
                  </a:cubicBezTo>
                  <a:cubicBezTo>
                    <a:pt x="-8350" y="486188"/>
                    <a:pt x="-6528" y="312754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313772" y="-19426"/>
                    <a:pt x="416549" y="6148"/>
                    <a:pt x="687925" y="0"/>
                  </a:cubicBezTo>
                  <a:cubicBezTo>
                    <a:pt x="959301" y="-6148"/>
                    <a:pt x="1192272" y="-31000"/>
                    <a:pt x="1338996" y="0"/>
                  </a:cubicBezTo>
                  <a:cubicBezTo>
                    <a:pt x="1485720" y="31000"/>
                    <a:pt x="1739341" y="-25990"/>
                    <a:pt x="1879509" y="0"/>
                  </a:cubicBezTo>
                  <a:cubicBezTo>
                    <a:pt x="2019677" y="25990"/>
                    <a:pt x="2240639" y="-3864"/>
                    <a:pt x="2383168" y="0"/>
                  </a:cubicBezTo>
                  <a:cubicBezTo>
                    <a:pt x="2525697" y="3864"/>
                    <a:pt x="2751690" y="9583"/>
                    <a:pt x="2997386" y="0"/>
                  </a:cubicBezTo>
                  <a:cubicBezTo>
                    <a:pt x="3243082" y="-9583"/>
                    <a:pt x="3431593" y="15967"/>
                    <a:pt x="3685311" y="0"/>
                  </a:cubicBezTo>
                  <a:cubicBezTo>
                    <a:pt x="3662369" y="277872"/>
                    <a:pt x="3673727" y="404148"/>
                    <a:pt x="3685311" y="563566"/>
                  </a:cubicBezTo>
                  <a:cubicBezTo>
                    <a:pt x="3696895" y="722984"/>
                    <a:pt x="3696809" y="1018670"/>
                    <a:pt x="3685311" y="1155310"/>
                  </a:cubicBezTo>
                  <a:cubicBezTo>
                    <a:pt x="3673813" y="1291950"/>
                    <a:pt x="3710526" y="1583914"/>
                    <a:pt x="3685311" y="1718876"/>
                  </a:cubicBezTo>
                  <a:cubicBezTo>
                    <a:pt x="3660096" y="1853838"/>
                    <a:pt x="3675412" y="2009879"/>
                    <a:pt x="3685311" y="2226085"/>
                  </a:cubicBezTo>
                  <a:cubicBezTo>
                    <a:pt x="3695210" y="2442291"/>
                    <a:pt x="3688869" y="2688053"/>
                    <a:pt x="3685311" y="2817829"/>
                  </a:cubicBezTo>
                  <a:cubicBezTo>
                    <a:pt x="3412822" y="2828362"/>
                    <a:pt x="3342730" y="2820436"/>
                    <a:pt x="3071093" y="2817829"/>
                  </a:cubicBezTo>
                  <a:cubicBezTo>
                    <a:pt x="2799456" y="2815222"/>
                    <a:pt x="2773188" y="2841488"/>
                    <a:pt x="2530580" y="2817829"/>
                  </a:cubicBezTo>
                  <a:cubicBezTo>
                    <a:pt x="2287972" y="2794170"/>
                    <a:pt x="2003665" y="2817307"/>
                    <a:pt x="1842656" y="2817829"/>
                  </a:cubicBezTo>
                  <a:cubicBezTo>
                    <a:pt x="1681647" y="2818351"/>
                    <a:pt x="1532988" y="2812717"/>
                    <a:pt x="1228437" y="2817829"/>
                  </a:cubicBezTo>
                  <a:cubicBezTo>
                    <a:pt x="923886" y="2822941"/>
                    <a:pt x="845447" y="2823261"/>
                    <a:pt x="724778" y="2817829"/>
                  </a:cubicBezTo>
                  <a:cubicBezTo>
                    <a:pt x="604109" y="2812397"/>
                    <a:pt x="281769" y="2846597"/>
                    <a:pt x="0" y="2817829"/>
                  </a:cubicBezTo>
                  <a:cubicBezTo>
                    <a:pt x="25229" y="2595429"/>
                    <a:pt x="12456" y="2358793"/>
                    <a:pt x="0" y="2197907"/>
                  </a:cubicBezTo>
                  <a:cubicBezTo>
                    <a:pt x="-12456" y="2037021"/>
                    <a:pt x="-77" y="1916059"/>
                    <a:pt x="0" y="1690697"/>
                  </a:cubicBezTo>
                  <a:cubicBezTo>
                    <a:pt x="77" y="1465335"/>
                    <a:pt x="-27513" y="1283236"/>
                    <a:pt x="0" y="1127132"/>
                  </a:cubicBezTo>
                  <a:cubicBezTo>
                    <a:pt x="27513" y="971028"/>
                    <a:pt x="6056" y="796340"/>
                    <a:pt x="0" y="591744"/>
                  </a:cubicBezTo>
                  <a:cubicBezTo>
                    <a:pt x="-6056" y="387148"/>
                    <a:pt x="15340" y="209125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3336720713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Tekstvak 39">
              <a:extLst>
                <a:ext uri="{FF2B5EF4-FFF2-40B4-BE49-F238E27FC236}">
                  <a16:creationId xmlns:a16="http://schemas.microsoft.com/office/drawing/2014/main" id="{5121FE32-EBE3-4C21-C020-253C198D12DA}"/>
                </a:ext>
              </a:extLst>
            </p:cNvPr>
            <p:cNvSpPr txBox="1"/>
            <p:nvPr/>
          </p:nvSpPr>
          <p:spPr>
            <a:xfrm>
              <a:off x="3269149" y="467703"/>
              <a:ext cx="18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 err="1">
                  <a:solidFill>
                    <a:srgbClr val="002F3F"/>
                  </a:solidFill>
                  <a:latin typeface="Montserrat" pitchFamily="2" charset="0"/>
                </a:rPr>
                <a:t>Beïnvloeder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Keep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satisfied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3" name="Graphic 52" descr="Kompas met effen opvulling">
              <a:extLst>
                <a:ext uri="{FF2B5EF4-FFF2-40B4-BE49-F238E27FC236}">
                  <a16:creationId xmlns:a16="http://schemas.microsoft.com/office/drawing/2014/main" id="{13899013-B6C0-5973-DD2E-D4B1CF070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 rot="21429564">
              <a:off x="2495329" y="451392"/>
              <a:ext cx="413493" cy="413493"/>
            </a:xfrm>
            <a:prstGeom prst="rect">
              <a:avLst/>
            </a:prstGeom>
          </p:spPr>
        </p:pic>
      </p:grpSp>
      <p:grpSp>
        <p:nvGrpSpPr>
          <p:cNvPr id="5" name="Groep 4">
            <a:extLst>
              <a:ext uri="{FF2B5EF4-FFF2-40B4-BE49-F238E27FC236}">
                <a16:creationId xmlns:a16="http://schemas.microsoft.com/office/drawing/2014/main" id="{9B01F31B-A4AA-B2FE-641C-54C42C1C44C7}"/>
              </a:ext>
            </a:extLst>
          </p:cNvPr>
          <p:cNvGrpSpPr/>
          <p:nvPr/>
        </p:nvGrpSpPr>
        <p:grpSpPr>
          <a:xfrm>
            <a:off x="6121878" y="232817"/>
            <a:ext cx="3685311" cy="2817829"/>
            <a:chOff x="6096000" y="258695"/>
            <a:chExt cx="3685311" cy="2817829"/>
          </a:xfrm>
        </p:grpSpPr>
        <p:sp>
          <p:nvSpPr>
            <p:cNvPr id="24" name="Rechthoek 23">
              <a:extLst>
                <a:ext uri="{FF2B5EF4-FFF2-40B4-BE49-F238E27FC236}">
                  <a16:creationId xmlns:a16="http://schemas.microsoft.com/office/drawing/2014/main" id="{147A0F48-88D8-C005-BBFB-FC8F0936D1E1}"/>
                </a:ext>
              </a:extLst>
            </p:cNvPr>
            <p:cNvSpPr/>
            <p:nvPr/>
          </p:nvSpPr>
          <p:spPr>
            <a:xfrm>
              <a:off x="6096000" y="258695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77365 w 3685311"/>
                <a:gd name="connsiteY1" fmla="*/ 0 h 2817829"/>
                <a:gd name="connsiteX2" fmla="*/ 1154731 w 3685311"/>
                <a:gd name="connsiteY2" fmla="*/ 0 h 2817829"/>
                <a:gd name="connsiteX3" fmla="*/ 1768949 w 3685311"/>
                <a:gd name="connsiteY3" fmla="*/ 0 h 2817829"/>
                <a:gd name="connsiteX4" fmla="*/ 2456874 w 3685311"/>
                <a:gd name="connsiteY4" fmla="*/ 0 h 2817829"/>
                <a:gd name="connsiteX5" fmla="*/ 2997386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619922 h 2817829"/>
                <a:gd name="connsiteX8" fmla="*/ 3685311 w 3685311"/>
                <a:gd name="connsiteY8" fmla="*/ 1098953 h 2817829"/>
                <a:gd name="connsiteX9" fmla="*/ 3685311 w 3685311"/>
                <a:gd name="connsiteY9" fmla="*/ 1690697 h 2817829"/>
                <a:gd name="connsiteX10" fmla="*/ 3685311 w 3685311"/>
                <a:gd name="connsiteY10" fmla="*/ 2254263 h 2817829"/>
                <a:gd name="connsiteX11" fmla="*/ 3685311 w 3685311"/>
                <a:gd name="connsiteY11" fmla="*/ 2817829 h 2817829"/>
                <a:gd name="connsiteX12" fmla="*/ 3144799 w 3685311"/>
                <a:gd name="connsiteY12" fmla="*/ 2817829 h 2817829"/>
                <a:gd name="connsiteX13" fmla="*/ 2456874 w 3685311"/>
                <a:gd name="connsiteY13" fmla="*/ 2817829 h 2817829"/>
                <a:gd name="connsiteX14" fmla="*/ 1916362 w 3685311"/>
                <a:gd name="connsiteY14" fmla="*/ 2817829 h 2817829"/>
                <a:gd name="connsiteX15" fmla="*/ 1265290 w 3685311"/>
                <a:gd name="connsiteY15" fmla="*/ 2817829 h 2817829"/>
                <a:gd name="connsiteX16" fmla="*/ 687925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254263 h 2817829"/>
                <a:gd name="connsiteX19" fmla="*/ 0 w 3685311"/>
                <a:gd name="connsiteY19" fmla="*/ 1662519 h 2817829"/>
                <a:gd name="connsiteX20" fmla="*/ 0 w 3685311"/>
                <a:gd name="connsiteY20" fmla="*/ 1155310 h 2817829"/>
                <a:gd name="connsiteX21" fmla="*/ 0 w 3685311"/>
                <a:gd name="connsiteY21" fmla="*/ 676279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240820" y="-16808"/>
                    <a:pt x="400819" y="-21636"/>
                    <a:pt x="577365" y="0"/>
                  </a:cubicBezTo>
                  <a:cubicBezTo>
                    <a:pt x="753911" y="21636"/>
                    <a:pt x="1000920" y="2542"/>
                    <a:pt x="1154731" y="0"/>
                  </a:cubicBezTo>
                  <a:cubicBezTo>
                    <a:pt x="1308542" y="-2542"/>
                    <a:pt x="1606944" y="-8758"/>
                    <a:pt x="1768949" y="0"/>
                  </a:cubicBezTo>
                  <a:cubicBezTo>
                    <a:pt x="1930954" y="8758"/>
                    <a:pt x="2254352" y="21189"/>
                    <a:pt x="2456874" y="0"/>
                  </a:cubicBezTo>
                  <a:cubicBezTo>
                    <a:pt x="2659396" y="-21189"/>
                    <a:pt x="2850244" y="-20172"/>
                    <a:pt x="2997386" y="0"/>
                  </a:cubicBezTo>
                  <a:cubicBezTo>
                    <a:pt x="3144528" y="20172"/>
                    <a:pt x="3487496" y="-29425"/>
                    <a:pt x="3685311" y="0"/>
                  </a:cubicBezTo>
                  <a:cubicBezTo>
                    <a:pt x="3689761" y="294973"/>
                    <a:pt x="3661635" y="490871"/>
                    <a:pt x="3685311" y="619922"/>
                  </a:cubicBezTo>
                  <a:cubicBezTo>
                    <a:pt x="3708987" y="748973"/>
                    <a:pt x="3694173" y="884014"/>
                    <a:pt x="3685311" y="1098953"/>
                  </a:cubicBezTo>
                  <a:cubicBezTo>
                    <a:pt x="3676449" y="1313892"/>
                    <a:pt x="3707483" y="1403978"/>
                    <a:pt x="3685311" y="1690697"/>
                  </a:cubicBezTo>
                  <a:cubicBezTo>
                    <a:pt x="3663139" y="1977416"/>
                    <a:pt x="3662156" y="2123102"/>
                    <a:pt x="3685311" y="2254263"/>
                  </a:cubicBezTo>
                  <a:cubicBezTo>
                    <a:pt x="3708466" y="2385424"/>
                    <a:pt x="3701958" y="2584416"/>
                    <a:pt x="3685311" y="2817829"/>
                  </a:cubicBezTo>
                  <a:cubicBezTo>
                    <a:pt x="3430378" y="2792359"/>
                    <a:pt x="3279132" y="2830069"/>
                    <a:pt x="3144799" y="2817829"/>
                  </a:cubicBezTo>
                  <a:cubicBezTo>
                    <a:pt x="3010466" y="2805589"/>
                    <a:pt x="2736857" y="2788569"/>
                    <a:pt x="2456874" y="2817829"/>
                  </a:cubicBezTo>
                  <a:cubicBezTo>
                    <a:pt x="2176892" y="2847089"/>
                    <a:pt x="2125129" y="2796811"/>
                    <a:pt x="1916362" y="2817829"/>
                  </a:cubicBezTo>
                  <a:cubicBezTo>
                    <a:pt x="1707595" y="2838847"/>
                    <a:pt x="1413106" y="2834494"/>
                    <a:pt x="1265290" y="2817829"/>
                  </a:cubicBezTo>
                  <a:cubicBezTo>
                    <a:pt x="1117474" y="2801164"/>
                    <a:pt x="803758" y="2801536"/>
                    <a:pt x="687925" y="2817829"/>
                  </a:cubicBezTo>
                  <a:cubicBezTo>
                    <a:pt x="572093" y="2834122"/>
                    <a:pt x="305320" y="2823023"/>
                    <a:pt x="0" y="2817829"/>
                  </a:cubicBezTo>
                  <a:cubicBezTo>
                    <a:pt x="7200" y="2646726"/>
                    <a:pt x="28174" y="2516157"/>
                    <a:pt x="0" y="2254263"/>
                  </a:cubicBezTo>
                  <a:cubicBezTo>
                    <a:pt x="-28174" y="1992369"/>
                    <a:pt x="-16226" y="1849269"/>
                    <a:pt x="0" y="1662519"/>
                  </a:cubicBezTo>
                  <a:cubicBezTo>
                    <a:pt x="16226" y="1475769"/>
                    <a:pt x="-8995" y="1403998"/>
                    <a:pt x="0" y="1155310"/>
                  </a:cubicBezTo>
                  <a:cubicBezTo>
                    <a:pt x="8995" y="906622"/>
                    <a:pt x="16384" y="781876"/>
                    <a:pt x="0" y="676279"/>
                  </a:cubicBezTo>
                  <a:cubicBezTo>
                    <a:pt x="-16384" y="570682"/>
                    <a:pt x="-16076" y="279758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12553" y="11779"/>
                    <a:pt x="432272" y="-12958"/>
                    <a:pt x="540512" y="0"/>
                  </a:cubicBezTo>
                  <a:cubicBezTo>
                    <a:pt x="648752" y="12958"/>
                    <a:pt x="971992" y="-31784"/>
                    <a:pt x="1228437" y="0"/>
                  </a:cubicBezTo>
                  <a:cubicBezTo>
                    <a:pt x="1484882" y="31784"/>
                    <a:pt x="1622001" y="-27276"/>
                    <a:pt x="1916362" y="0"/>
                  </a:cubicBezTo>
                  <a:cubicBezTo>
                    <a:pt x="2210723" y="27276"/>
                    <a:pt x="2322229" y="-17778"/>
                    <a:pt x="2493727" y="0"/>
                  </a:cubicBezTo>
                  <a:cubicBezTo>
                    <a:pt x="2665225" y="17778"/>
                    <a:pt x="2922310" y="-8418"/>
                    <a:pt x="3034239" y="0"/>
                  </a:cubicBezTo>
                  <a:cubicBezTo>
                    <a:pt x="3146168" y="8418"/>
                    <a:pt x="3522373" y="15212"/>
                    <a:pt x="3685311" y="0"/>
                  </a:cubicBezTo>
                  <a:cubicBezTo>
                    <a:pt x="3665562" y="203642"/>
                    <a:pt x="3692964" y="323077"/>
                    <a:pt x="3685311" y="479031"/>
                  </a:cubicBezTo>
                  <a:cubicBezTo>
                    <a:pt x="3677658" y="634985"/>
                    <a:pt x="3690228" y="837439"/>
                    <a:pt x="3685311" y="1098953"/>
                  </a:cubicBezTo>
                  <a:cubicBezTo>
                    <a:pt x="3680394" y="1360467"/>
                    <a:pt x="3706661" y="1482410"/>
                    <a:pt x="3685311" y="1662519"/>
                  </a:cubicBezTo>
                  <a:cubicBezTo>
                    <a:pt x="3663961" y="1842628"/>
                    <a:pt x="3710734" y="1958734"/>
                    <a:pt x="3685311" y="2254263"/>
                  </a:cubicBezTo>
                  <a:cubicBezTo>
                    <a:pt x="3659888" y="2549792"/>
                    <a:pt x="3691610" y="2600332"/>
                    <a:pt x="3685311" y="2817829"/>
                  </a:cubicBezTo>
                  <a:cubicBezTo>
                    <a:pt x="3370993" y="2822886"/>
                    <a:pt x="3336711" y="2831955"/>
                    <a:pt x="2997386" y="2817829"/>
                  </a:cubicBezTo>
                  <a:cubicBezTo>
                    <a:pt x="2658061" y="2803703"/>
                    <a:pt x="2609747" y="2795460"/>
                    <a:pt x="2309462" y="2817829"/>
                  </a:cubicBezTo>
                  <a:cubicBezTo>
                    <a:pt x="2009177" y="2840198"/>
                    <a:pt x="1937127" y="2817912"/>
                    <a:pt x="1805802" y="2817829"/>
                  </a:cubicBezTo>
                  <a:cubicBezTo>
                    <a:pt x="1674477" y="2817746"/>
                    <a:pt x="1452257" y="2794985"/>
                    <a:pt x="1117878" y="2817829"/>
                  </a:cubicBezTo>
                  <a:cubicBezTo>
                    <a:pt x="783499" y="2840673"/>
                    <a:pt x="276227" y="2768355"/>
                    <a:pt x="0" y="2817829"/>
                  </a:cubicBezTo>
                  <a:cubicBezTo>
                    <a:pt x="1838" y="2709817"/>
                    <a:pt x="9963" y="2478452"/>
                    <a:pt x="0" y="2310620"/>
                  </a:cubicBezTo>
                  <a:cubicBezTo>
                    <a:pt x="-9963" y="2142788"/>
                    <a:pt x="935" y="1937890"/>
                    <a:pt x="0" y="1690697"/>
                  </a:cubicBezTo>
                  <a:cubicBezTo>
                    <a:pt x="-935" y="1443504"/>
                    <a:pt x="9973" y="1368952"/>
                    <a:pt x="0" y="1211666"/>
                  </a:cubicBezTo>
                  <a:cubicBezTo>
                    <a:pt x="-9973" y="1054380"/>
                    <a:pt x="15240" y="920363"/>
                    <a:pt x="0" y="704457"/>
                  </a:cubicBezTo>
                  <a:cubicBezTo>
                    <a:pt x="-15240" y="488551"/>
                    <a:pt x="-31251" y="198275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2981377421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Tekstvak 40">
              <a:extLst>
                <a:ext uri="{FF2B5EF4-FFF2-40B4-BE49-F238E27FC236}">
                  <a16:creationId xmlns:a16="http://schemas.microsoft.com/office/drawing/2014/main" id="{D73EF665-23F6-0DDB-A307-F01DBFABF5E4}"/>
                </a:ext>
              </a:extLst>
            </p:cNvPr>
            <p:cNvSpPr txBox="1"/>
            <p:nvPr/>
          </p:nvSpPr>
          <p:spPr>
            <a:xfrm>
              <a:off x="6743572" y="467702"/>
              <a:ext cx="23901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Belangrijke speler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Manage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closely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5" name="Graphic 54" descr="Bliksemschicht met effen opvulling">
              <a:extLst>
                <a:ext uri="{FF2B5EF4-FFF2-40B4-BE49-F238E27FC236}">
                  <a16:creationId xmlns:a16="http://schemas.microsoft.com/office/drawing/2014/main" id="{1C41F897-5084-7D3B-D058-0F077B357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 rot="850285">
              <a:off x="6270087" y="485723"/>
              <a:ext cx="413493" cy="413493"/>
            </a:xfrm>
            <a:prstGeom prst="rect">
              <a:avLst/>
            </a:prstGeom>
          </p:spPr>
        </p:pic>
      </p:grpSp>
      <p:sp>
        <p:nvSpPr>
          <p:cNvPr id="9" name="Tekstvak 8">
            <a:extLst>
              <a:ext uri="{FF2B5EF4-FFF2-40B4-BE49-F238E27FC236}">
                <a16:creationId xmlns:a16="http://schemas.microsoft.com/office/drawing/2014/main" id="{EFAD098B-ABD0-7FCC-E4E2-1332375B61B1}"/>
              </a:ext>
            </a:extLst>
          </p:cNvPr>
          <p:cNvSpPr txBox="1"/>
          <p:nvPr/>
        </p:nvSpPr>
        <p:spPr>
          <a:xfrm>
            <a:off x="2742752" y="1100240"/>
            <a:ext cx="280123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Soort groep: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Nuttige groep voor het verzachten van de impact en formuleren van besluiten.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Doel: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Tevreden houden.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Communicatie: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Wekelijks of tweewekelijks contact houden.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E1EA253-7FEC-3044-E45C-3948A89692CC}"/>
              </a:ext>
            </a:extLst>
          </p:cNvPr>
          <p:cNvSpPr txBox="1"/>
          <p:nvPr/>
        </p:nvSpPr>
        <p:spPr>
          <a:xfrm>
            <a:off x="2742752" y="4031715"/>
            <a:ext cx="280123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Soort groep: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Minst belangrijke groep.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Doel: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Monitoren. 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Communicatie: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Informeren op hoofdlijnen, met minimale inspanningen.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710F8070-0782-D9FB-6DF3-D135128F2597}"/>
              </a:ext>
            </a:extLst>
          </p:cNvPr>
          <p:cNvSpPr txBox="1"/>
          <p:nvPr/>
        </p:nvSpPr>
        <p:spPr>
          <a:xfrm>
            <a:off x="6575846" y="1095320"/>
            <a:ext cx="280123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Soort groep: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Met deze kritieke groep intensief samenwerken.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Doel: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Samenwerken. 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Communicatie: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Vrijwel dagelijks contact onderhouden.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550A4385-0208-4A8B-13E4-F0B207C0BB74}"/>
              </a:ext>
            </a:extLst>
          </p:cNvPr>
          <p:cNvSpPr txBox="1"/>
          <p:nvPr/>
        </p:nvSpPr>
        <p:spPr>
          <a:xfrm>
            <a:off x="6575846" y="4026795"/>
            <a:ext cx="280123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Soort groep: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Belangrijke groep dus betrekken bij project.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Doel: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Informeren. </a:t>
            </a:r>
            <a:br>
              <a:rPr lang="nl-NL" sz="1000" dirty="0">
                <a:solidFill>
                  <a:srgbClr val="002F3F"/>
                </a:solidFill>
                <a:latin typeface="Montserrat" pitchFamily="2" charset="0"/>
              </a:rPr>
            </a:br>
            <a:endParaRPr lang="nl-NL" sz="1000" dirty="0">
              <a:solidFill>
                <a:srgbClr val="002F3F"/>
              </a:solidFill>
              <a:latin typeface="Montserrat" pitchFamily="2" charset="0"/>
            </a:endParaRPr>
          </a:p>
          <a:p>
            <a:pPr algn="ctr"/>
            <a:r>
              <a:rPr lang="nl-NL" sz="1000" u="sng" dirty="0">
                <a:solidFill>
                  <a:srgbClr val="002F3F"/>
                </a:solidFill>
                <a:latin typeface="Montserrat" pitchFamily="2" charset="0"/>
              </a:rPr>
              <a:t>Communicatie:</a:t>
            </a:r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 </a:t>
            </a:r>
          </a:p>
          <a:p>
            <a:pPr algn="ctr"/>
            <a:r>
              <a:rPr lang="nl-NL" sz="1000" dirty="0">
                <a:solidFill>
                  <a:srgbClr val="002F3F"/>
                </a:solidFill>
                <a:latin typeface="Montserrat" pitchFamily="2" charset="0"/>
              </a:rPr>
              <a:t>Tweewekelijks of maandelijks updaten.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6065AD1-3577-0CE3-92BD-2DC2A6F3416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3" t="25810" r="4843" b="9952"/>
          <a:stretch/>
        </p:blipFill>
        <p:spPr>
          <a:xfrm>
            <a:off x="10333817" y="5988423"/>
            <a:ext cx="1858183" cy="86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6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ep 2">
            <a:extLst>
              <a:ext uri="{FF2B5EF4-FFF2-40B4-BE49-F238E27FC236}">
                <a16:creationId xmlns:a16="http://schemas.microsoft.com/office/drawing/2014/main" id="{B77C4FA6-4D75-81B9-9B76-D1D56C30F597}"/>
              </a:ext>
            </a:extLst>
          </p:cNvPr>
          <p:cNvGrpSpPr/>
          <p:nvPr/>
        </p:nvGrpSpPr>
        <p:grpSpPr>
          <a:xfrm>
            <a:off x="2873849" y="6172432"/>
            <a:ext cx="6444139" cy="685568"/>
            <a:chOff x="2873849" y="6172432"/>
            <a:chExt cx="6444139" cy="685568"/>
          </a:xfrm>
        </p:grpSpPr>
        <p:grpSp>
          <p:nvGrpSpPr>
            <p:cNvPr id="34" name="Groep 33">
              <a:extLst>
                <a:ext uri="{FF2B5EF4-FFF2-40B4-BE49-F238E27FC236}">
                  <a16:creationId xmlns:a16="http://schemas.microsoft.com/office/drawing/2014/main" id="{442D81DA-0BC8-7A08-39E0-4B8BCA8B52F4}"/>
                </a:ext>
              </a:extLst>
            </p:cNvPr>
            <p:cNvGrpSpPr/>
            <p:nvPr/>
          </p:nvGrpSpPr>
          <p:grpSpPr>
            <a:xfrm rot="5400000">
              <a:off x="6002305" y="3623078"/>
              <a:ext cx="187390" cy="5458708"/>
              <a:chOff x="1634968" y="488608"/>
              <a:chExt cx="481455" cy="5458708"/>
            </a:xfrm>
          </p:grpSpPr>
          <p:sp>
            <p:nvSpPr>
              <p:cNvPr id="35" name="Pijl: rechts 34">
                <a:extLst>
                  <a:ext uri="{FF2B5EF4-FFF2-40B4-BE49-F238E27FC236}">
                    <a16:creationId xmlns:a16="http://schemas.microsoft.com/office/drawing/2014/main" id="{A8B9805A-1D9B-5B6B-3691-0112A7BC1F63}"/>
                  </a:ext>
                </a:extLst>
              </p:cNvPr>
              <p:cNvSpPr/>
              <p:nvPr/>
            </p:nvSpPr>
            <p:spPr>
              <a:xfrm rot="16200000">
                <a:off x="1770750" y="352826"/>
                <a:ext cx="209891" cy="481455"/>
              </a:xfrm>
              <a:custGeom>
                <a:avLst/>
                <a:gdLst>
                  <a:gd name="connsiteX0" fmla="*/ 0 w 209891"/>
                  <a:gd name="connsiteY0" fmla="*/ 120364 h 481455"/>
                  <a:gd name="connsiteX1" fmla="*/ 0 w 209891"/>
                  <a:gd name="connsiteY1" fmla="*/ 120364 h 481455"/>
                  <a:gd name="connsiteX2" fmla="*/ 0 w 209891"/>
                  <a:gd name="connsiteY2" fmla="*/ 0 h 481455"/>
                  <a:gd name="connsiteX3" fmla="*/ 209891 w 209891"/>
                  <a:gd name="connsiteY3" fmla="*/ 240728 h 481455"/>
                  <a:gd name="connsiteX4" fmla="*/ 0 w 209891"/>
                  <a:gd name="connsiteY4" fmla="*/ 481455 h 481455"/>
                  <a:gd name="connsiteX5" fmla="*/ 0 w 209891"/>
                  <a:gd name="connsiteY5" fmla="*/ 361091 h 481455"/>
                  <a:gd name="connsiteX6" fmla="*/ 0 w 209891"/>
                  <a:gd name="connsiteY6" fmla="*/ 361091 h 481455"/>
                  <a:gd name="connsiteX7" fmla="*/ 0 w 209891"/>
                  <a:gd name="connsiteY7" fmla="*/ 120364 h 481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9891" h="481455" fill="none" extrusionOk="0">
                    <a:moveTo>
                      <a:pt x="0" y="120364"/>
                    </a:moveTo>
                    <a:lnTo>
                      <a:pt x="0" y="120364"/>
                    </a:lnTo>
                    <a:cubicBezTo>
                      <a:pt x="8909" y="91153"/>
                      <a:pt x="5606" y="15780"/>
                      <a:pt x="0" y="0"/>
                    </a:cubicBezTo>
                    <a:cubicBezTo>
                      <a:pt x="35969" y="45796"/>
                      <a:pt x="151780" y="154004"/>
                      <a:pt x="209891" y="240728"/>
                    </a:cubicBezTo>
                    <a:cubicBezTo>
                      <a:pt x="95738" y="345752"/>
                      <a:pt x="36004" y="439941"/>
                      <a:pt x="0" y="481455"/>
                    </a:cubicBezTo>
                    <a:cubicBezTo>
                      <a:pt x="304" y="460504"/>
                      <a:pt x="-10192" y="387049"/>
                      <a:pt x="0" y="361091"/>
                    </a:cubicBezTo>
                    <a:lnTo>
                      <a:pt x="0" y="361091"/>
                    </a:lnTo>
                    <a:cubicBezTo>
                      <a:pt x="14493" y="289012"/>
                      <a:pt x="-20823" y="174673"/>
                      <a:pt x="0" y="120364"/>
                    </a:cubicBezTo>
                    <a:close/>
                  </a:path>
                  <a:path w="209891" h="481455" stroke="0" extrusionOk="0">
                    <a:moveTo>
                      <a:pt x="0" y="120364"/>
                    </a:moveTo>
                    <a:lnTo>
                      <a:pt x="0" y="120364"/>
                    </a:lnTo>
                    <a:cubicBezTo>
                      <a:pt x="6747" y="71673"/>
                      <a:pt x="6799" y="25709"/>
                      <a:pt x="0" y="0"/>
                    </a:cubicBezTo>
                    <a:cubicBezTo>
                      <a:pt x="25127" y="39691"/>
                      <a:pt x="160269" y="177056"/>
                      <a:pt x="209891" y="240728"/>
                    </a:cubicBezTo>
                    <a:cubicBezTo>
                      <a:pt x="177801" y="289871"/>
                      <a:pt x="47670" y="430124"/>
                      <a:pt x="0" y="481455"/>
                    </a:cubicBezTo>
                    <a:cubicBezTo>
                      <a:pt x="9921" y="441027"/>
                      <a:pt x="3075" y="412550"/>
                      <a:pt x="0" y="361091"/>
                    </a:cubicBezTo>
                    <a:lnTo>
                      <a:pt x="0" y="361091"/>
                    </a:lnTo>
                    <a:cubicBezTo>
                      <a:pt x="-20631" y="270053"/>
                      <a:pt x="15452" y="155119"/>
                      <a:pt x="0" y="120364"/>
                    </a:cubicBezTo>
                    <a:close/>
                  </a:path>
                </a:pathLst>
              </a:custGeom>
              <a:solidFill>
                <a:srgbClr val="002F3F"/>
              </a:solidFill>
              <a:ln>
                <a:solidFill>
                  <a:srgbClr val="002F3F"/>
                </a:solidFill>
                <a:extLst>
                  <a:ext uri="{C807C97D-BFC1-408E-A445-0C87EB9F89A2}">
                    <ask:lineSketchStyleProps xmlns:ask="http://schemas.microsoft.com/office/drawing/2018/sketchyshapes" sd="2666445284">
                      <a:prstGeom prst="rightArrow">
                        <a:avLst>
                          <a:gd name="adj1" fmla="val 50000"/>
                          <a:gd name="adj2" fmla="val 117011"/>
                        </a:avLst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6" name="Rechthoek 35">
                <a:extLst>
                  <a:ext uri="{FF2B5EF4-FFF2-40B4-BE49-F238E27FC236}">
                    <a16:creationId xmlns:a16="http://schemas.microsoft.com/office/drawing/2014/main" id="{04081102-A1CB-7D6A-4128-E6A5DB85751F}"/>
                  </a:ext>
                </a:extLst>
              </p:cNvPr>
              <p:cNvSpPr/>
              <p:nvPr/>
            </p:nvSpPr>
            <p:spPr>
              <a:xfrm>
                <a:off x="1824171" y="698499"/>
                <a:ext cx="103053" cy="5248817"/>
              </a:xfrm>
              <a:custGeom>
                <a:avLst/>
                <a:gdLst>
                  <a:gd name="connsiteX0" fmla="*/ 0 w 103053"/>
                  <a:gd name="connsiteY0" fmla="*/ 0 h 5248817"/>
                  <a:gd name="connsiteX1" fmla="*/ 103053 w 103053"/>
                  <a:gd name="connsiteY1" fmla="*/ 0 h 5248817"/>
                  <a:gd name="connsiteX2" fmla="*/ 103053 w 103053"/>
                  <a:gd name="connsiteY2" fmla="*/ 551126 h 5248817"/>
                  <a:gd name="connsiteX3" fmla="*/ 103053 w 103053"/>
                  <a:gd name="connsiteY3" fmla="*/ 1312204 h 5248817"/>
                  <a:gd name="connsiteX4" fmla="*/ 103053 w 103053"/>
                  <a:gd name="connsiteY4" fmla="*/ 1915818 h 5248817"/>
                  <a:gd name="connsiteX5" fmla="*/ 103053 w 103053"/>
                  <a:gd name="connsiteY5" fmla="*/ 2571920 h 5248817"/>
                  <a:gd name="connsiteX6" fmla="*/ 103053 w 103053"/>
                  <a:gd name="connsiteY6" fmla="*/ 3070558 h 5248817"/>
                  <a:gd name="connsiteX7" fmla="*/ 103053 w 103053"/>
                  <a:gd name="connsiteY7" fmla="*/ 3779148 h 5248817"/>
                  <a:gd name="connsiteX8" fmla="*/ 103053 w 103053"/>
                  <a:gd name="connsiteY8" fmla="*/ 4277786 h 5248817"/>
                  <a:gd name="connsiteX9" fmla="*/ 103053 w 103053"/>
                  <a:gd name="connsiteY9" fmla="*/ 5248817 h 5248817"/>
                  <a:gd name="connsiteX10" fmla="*/ 0 w 103053"/>
                  <a:gd name="connsiteY10" fmla="*/ 5248817 h 5248817"/>
                  <a:gd name="connsiteX11" fmla="*/ 0 w 103053"/>
                  <a:gd name="connsiteY11" fmla="*/ 4750179 h 5248817"/>
                  <a:gd name="connsiteX12" fmla="*/ 0 w 103053"/>
                  <a:gd name="connsiteY12" fmla="*/ 4199054 h 5248817"/>
                  <a:gd name="connsiteX13" fmla="*/ 0 w 103053"/>
                  <a:gd name="connsiteY13" fmla="*/ 3647928 h 5248817"/>
                  <a:gd name="connsiteX14" fmla="*/ 0 w 103053"/>
                  <a:gd name="connsiteY14" fmla="*/ 2886849 h 5248817"/>
                  <a:gd name="connsiteX15" fmla="*/ 0 w 103053"/>
                  <a:gd name="connsiteY15" fmla="*/ 2178259 h 5248817"/>
                  <a:gd name="connsiteX16" fmla="*/ 0 w 103053"/>
                  <a:gd name="connsiteY16" fmla="*/ 1679621 h 5248817"/>
                  <a:gd name="connsiteX17" fmla="*/ 0 w 103053"/>
                  <a:gd name="connsiteY17" fmla="*/ 1128496 h 5248817"/>
                  <a:gd name="connsiteX18" fmla="*/ 0 w 103053"/>
                  <a:gd name="connsiteY18" fmla="*/ 0 h 524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3053" h="5248817" fill="none" extrusionOk="0">
                    <a:moveTo>
                      <a:pt x="0" y="0"/>
                    </a:moveTo>
                    <a:cubicBezTo>
                      <a:pt x="39033" y="4062"/>
                      <a:pt x="61518" y="-1853"/>
                      <a:pt x="103053" y="0"/>
                    </a:cubicBezTo>
                    <a:cubicBezTo>
                      <a:pt x="93252" y="223436"/>
                      <a:pt x="77021" y="385944"/>
                      <a:pt x="103053" y="551126"/>
                    </a:cubicBezTo>
                    <a:cubicBezTo>
                      <a:pt x="129085" y="716308"/>
                      <a:pt x="90569" y="1025550"/>
                      <a:pt x="103053" y="1312204"/>
                    </a:cubicBezTo>
                    <a:cubicBezTo>
                      <a:pt x="115537" y="1598858"/>
                      <a:pt x="106135" y="1724318"/>
                      <a:pt x="103053" y="1915818"/>
                    </a:cubicBezTo>
                    <a:cubicBezTo>
                      <a:pt x="99971" y="2107318"/>
                      <a:pt x="78568" y="2360356"/>
                      <a:pt x="103053" y="2571920"/>
                    </a:cubicBezTo>
                    <a:cubicBezTo>
                      <a:pt x="127538" y="2783484"/>
                      <a:pt x="90060" y="2893297"/>
                      <a:pt x="103053" y="3070558"/>
                    </a:cubicBezTo>
                    <a:cubicBezTo>
                      <a:pt x="116046" y="3247819"/>
                      <a:pt x="82385" y="3581591"/>
                      <a:pt x="103053" y="3779148"/>
                    </a:cubicBezTo>
                    <a:cubicBezTo>
                      <a:pt x="123722" y="3976705"/>
                      <a:pt x="79262" y="4033519"/>
                      <a:pt x="103053" y="4277786"/>
                    </a:cubicBezTo>
                    <a:cubicBezTo>
                      <a:pt x="126844" y="4522053"/>
                      <a:pt x="94659" y="4904375"/>
                      <a:pt x="103053" y="5248817"/>
                    </a:cubicBezTo>
                    <a:cubicBezTo>
                      <a:pt x="51948" y="5250556"/>
                      <a:pt x="36195" y="5251708"/>
                      <a:pt x="0" y="5248817"/>
                    </a:cubicBezTo>
                    <a:cubicBezTo>
                      <a:pt x="-6944" y="5081759"/>
                      <a:pt x="18239" y="4854109"/>
                      <a:pt x="0" y="4750179"/>
                    </a:cubicBezTo>
                    <a:cubicBezTo>
                      <a:pt x="-18239" y="4646249"/>
                      <a:pt x="-13458" y="4432617"/>
                      <a:pt x="0" y="4199054"/>
                    </a:cubicBezTo>
                    <a:cubicBezTo>
                      <a:pt x="13458" y="3965492"/>
                      <a:pt x="14941" y="3760770"/>
                      <a:pt x="0" y="3647928"/>
                    </a:cubicBezTo>
                    <a:cubicBezTo>
                      <a:pt x="-14941" y="3535086"/>
                      <a:pt x="3600" y="3111783"/>
                      <a:pt x="0" y="2886849"/>
                    </a:cubicBezTo>
                    <a:cubicBezTo>
                      <a:pt x="-3600" y="2661915"/>
                      <a:pt x="-29656" y="2461865"/>
                      <a:pt x="0" y="2178259"/>
                    </a:cubicBezTo>
                    <a:cubicBezTo>
                      <a:pt x="29656" y="1894653"/>
                      <a:pt x="10094" y="1905336"/>
                      <a:pt x="0" y="1679621"/>
                    </a:cubicBezTo>
                    <a:cubicBezTo>
                      <a:pt x="-10094" y="1453906"/>
                      <a:pt x="-21058" y="1318168"/>
                      <a:pt x="0" y="1128496"/>
                    </a:cubicBezTo>
                    <a:cubicBezTo>
                      <a:pt x="21058" y="938825"/>
                      <a:pt x="-33962" y="472132"/>
                      <a:pt x="0" y="0"/>
                    </a:cubicBezTo>
                    <a:close/>
                  </a:path>
                  <a:path w="103053" h="5248817" stroke="0" extrusionOk="0">
                    <a:moveTo>
                      <a:pt x="0" y="0"/>
                    </a:moveTo>
                    <a:cubicBezTo>
                      <a:pt x="39459" y="1470"/>
                      <a:pt x="56034" y="-4641"/>
                      <a:pt x="103053" y="0"/>
                    </a:cubicBezTo>
                    <a:cubicBezTo>
                      <a:pt x="88799" y="173335"/>
                      <a:pt x="106002" y="534553"/>
                      <a:pt x="103053" y="761078"/>
                    </a:cubicBezTo>
                    <a:cubicBezTo>
                      <a:pt x="100104" y="987603"/>
                      <a:pt x="105853" y="1220662"/>
                      <a:pt x="103053" y="1417181"/>
                    </a:cubicBezTo>
                    <a:cubicBezTo>
                      <a:pt x="100253" y="1613700"/>
                      <a:pt x="130275" y="1760567"/>
                      <a:pt x="103053" y="2020795"/>
                    </a:cubicBezTo>
                    <a:cubicBezTo>
                      <a:pt x="75831" y="2281023"/>
                      <a:pt x="71802" y="2441053"/>
                      <a:pt x="103053" y="2729385"/>
                    </a:cubicBezTo>
                    <a:cubicBezTo>
                      <a:pt x="134305" y="3017717"/>
                      <a:pt x="136883" y="3199701"/>
                      <a:pt x="103053" y="3437975"/>
                    </a:cubicBezTo>
                    <a:cubicBezTo>
                      <a:pt x="69224" y="3676249"/>
                      <a:pt x="116115" y="3920336"/>
                      <a:pt x="103053" y="4146565"/>
                    </a:cubicBezTo>
                    <a:cubicBezTo>
                      <a:pt x="89992" y="4372794"/>
                      <a:pt x="74940" y="4959831"/>
                      <a:pt x="103053" y="5248817"/>
                    </a:cubicBezTo>
                    <a:cubicBezTo>
                      <a:pt x="77409" y="5251426"/>
                      <a:pt x="22198" y="5250020"/>
                      <a:pt x="0" y="5248817"/>
                    </a:cubicBezTo>
                    <a:cubicBezTo>
                      <a:pt x="-15916" y="5134824"/>
                      <a:pt x="-13083" y="4882504"/>
                      <a:pt x="0" y="4750179"/>
                    </a:cubicBezTo>
                    <a:cubicBezTo>
                      <a:pt x="13083" y="4617854"/>
                      <a:pt x="25654" y="4216211"/>
                      <a:pt x="0" y="4041589"/>
                    </a:cubicBezTo>
                    <a:cubicBezTo>
                      <a:pt x="-25654" y="3866967"/>
                      <a:pt x="14831" y="3752868"/>
                      <a:pt x="0" y="3490463"/>
                    </a:cubicBezTo>
                    <a:cubicBezTo>
                      <a:pt x="-14831" y="3228058"/>
                      <a:pt x="21068" y="3155796"/>
                      <a:pt x="0" y="2991826"/>
                    </a:cubicBezTo>
                    <a:cubicBezTo>
                      <a:pt x="-21068" y="2827856"/>
                      <a:pt x="-31962" y="2458350"/>
                      <a:pt x="0" y="2283235"/>
                    </a:cubicBezTo>
                    <a:cubicBezTo>
                      <a:pt x="31962" y="2108120"/>
                      <a:pt x="-20146" y="1796898"/>
                      <a:pt x="0" y="1627133"/>
                    </a:cubicBezTo>
                    <a:cubicBezTo>
                      <a:pt x="20146" y="1457368"/>
                      <a:pt x="-13576" y="1340436"/>
                      <a:pt x="0" y="1128496"/>
                    </a:cubicBezTo>
                    <a:cubicBezTo>
                      <a:pt x="13576" y="916556"/>
                      <a:pt x="-46416" y="402926"/>
                      <a:pt x="0" y="0"/>
                    </a:cubicBezTo>
                    <a:close/>
                  </a:path>
                </a:pathLst>
              </a:custGeom>
              <a:solidFill>
                <a:srgbClr val="002F3F"/>
              </a:solidFill>
              <a:ln>
                <a:solidFill>
                  <a:srgbClr val="002F3F"/>
                </a:solidFill>
                <a:extLst>
                  <a:ext uri="{C807C97D-BFC1-408E-A445-0C87EB9F89A2}">
                    <ask:lineSketchStyleProps xmlns:ask="http://schemas.microsoft.com/office/drawing/2018/sketchyshapes" sd="983922486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37" name="Tekstvak 36">
              <a:extLst>
                <a:ext uri="{FF2B5EF4-FFF2-40B4-BE49-F238E27FC236}">
                  <a16:creationId xmlns:a16="http://schemas.microsoft.com/office/drawing/2014/main" id="{299C5C91-66C5-1558-CC29-E5F48A3B46B8}"/>
                </a:ext>
              </a:extLst>
            </p:cNvPr>
            <p:cNvSpPr txBox="1"/>
            <p:nvPr/>
          </p:nvSpPr>
          <p:spPr>
            <a:xfrm>
              <a:off x="5308600" y="6457890"/>
              <a:ext cx="157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b="1">
                  <a:solidFill>
                    <a:srgbClr val="002F3F"/>
                  </a:solidFill>
                  <a:latin typeface="Montserrat" pitchFamily="2" charset="0"/>
                  <a:ea typeface="Roboto" panose="02000000000000000000" pitchFamily="2" charset="0"/>
                </a:rPr>
                <a:t>Interesse</a:t>
              </a:r>
            </a:p>
          </p:txBody>
        </p:sp>
        <p:pic>
          <p:nvPicPr>
            <p:cNvPr id="46" name="Graphic 45" descr="Badge volgen met effen opvulling">
              <a:extLst>
                <a:ext uri="{FF2B5EF4-FFF2-40B4-BE49-F238E27FC236}">
                  <a16:creationId xmlns:a16="http://schemas.microsoft.com/office/drawing/2014/main" id="{4BE0B6FB-7520-7884-4ACD-2B76BE622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8957988" y="6183315"/>
              <a:ext cx="360000" cy="360000"/>
            </a:xfrm>
            <a:prstGeom prst="rect">
              <a:avLst/>
            </a:prstGeom>
          </p:spPr>
        </p:pic>
        <p:pic>
          <p:nvPicPr>
            <p:cNvPr id="47" name="Graphic 46" descr="Badge: niet meer volgen met effen opvulling">
              <a:extLst>
                <a:ext uri="{FF2B5EF4-FFF2-40B4-BE49-F238E27FC236}">
                  <a16:creationId xmlns:a16="http://schemas.microsoft.com/office/drawing/2014/main" id="{BA5E55C3-8767-E15A-97C6-3E8C826CF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2873849" y="6172432"/>
              <a:ext cx="360000" cy="360000"/>
            </a:xfrm>
            <a:prstGeom prst="rect">
              <a:avLst/>
            </a:prstGeom>
          </p:spPr>
        </p:pic>
      </p:grpSp>
      <p:grpSp>
        <p:nvGrpSpPr>
          <p:cNvPr id="33" name="Groep 32">
            <a:extLst>
              <a:ext uri="{FF2B5EF4-FFF2-40B4-BE49-F238E27FC236}">
                <a16:creationId xmlns:a16="http://schemas.microsoft.com/office/drawing/2014/main" id="{6EF7632E-5A90-C54A-E130-858EDFE9898A}"/>
              </a:ext>
            </a:extLst>
          </p:cNvPr>
          <p:cNvGrpSpPr/>
          <p:nvPr/>
        </p:nvGrpSpPr>
        <p:grpSpPr>
          <a:xfrm>
            <a:off x="1779133" y="916932"/>
            <a:ext cx="187390" cy="4319184"/>
            <a:chOff x="1634968" y="488608"/>
            <a:chExt cx="481455" cy="5458708"/>
          </a:xfrm>
        </p:grpSpPr>
        <p:sp>
          <p:nvSpPr>
            <p:cNvPr id="31" name="Pijl: rechts 30">
              <a:extLst>
                <a:ext uri="{FF2B5EF4-FFF2-40B4-BE49-F238E27FC236}">
                  <a16:creationId xmlns:a16="http://schemas.microsoft.com/office/drawing/2014/main" id="{F449C6B7-9F8D-E3C9-9736-608B3610B098}"/>
                </a:ext>
              </a:extLst>
            </p:cNvPr>
            <p:cNvSpPr/>
            <p:nvPr/>
          </p:nvSpPr>
          <p:spPr>
            <a:xfrm rot="16200000">
              <a:off x="1770750" y="352826"/>
              <a:ext cx="209891" cy="481455"/>
            </a:xfrm>
            <a:custGeom>
              <a:avLst/>
              <a:gdLst>
                <a:gd name="connsiteX0" fmla="*/ 0 w 209891"/>
                <a:gd name="connsiteY0" fmla="*/ 120364 h 481455"/>
                <a:gd name="connsiteX1" fmla="*/ 0 w 209891"/>
                <a:gd name="connsiteY1" fmla="*/ 120364 h 481455"/>
                <a:gd name="connsiteX2" fmla="*/ 0 w 209891"/>
                <a:gd name="connsiteY2" fmla="*/ 0 h 481455"/>
                <a:gd name="connsiteX3" fmla="*/ 209891 w 209891"/>
                <a:gd name="connsiteY3" fmla="*/ 240728 h 481455"/>
                <a:gd name="connsiteX4" fmla="*/ 0 w 209891"/>
                <a:gd name="connsiteY4" fmla="*/ 481455 h 481455"/>
                <a:gd name="connsiteX5" fmla="*/ 0 w 209891"/>
                <a:gd name="connsiteY5" fmla="*/ 361091 h 481455"/>
                <a:gd name="connsiteX6" fmla="*/ 0 w 209891"/>
                <a:gd name="connsiteY6" fmla="*/ 361091 h 481455"/>
                <a:gd name="connsiteX7" fmla="*/ 0 w 209891"/>
                <a:gd name="connsiteY7" fmla="*/ 120364 h 4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9891" h="481455" fill="none" extrusionOk="0">
                  <a:moveTo>
                    <a:pt x="0" y="120364"/>
                  </a:moveTo>
                  <a:lnTo>
                    <a:pt x="0" y="120364"/>
                  </a:lnTo>
                  <a:cubicBezTo>
                    <a:pt x="8909" y="91153"/>
                    <a:pt x="5606" y="15780"/>
                    <a:pt x="0" y="0"/>
                  </a:cubicBezTo>
                  <a:cubicBezTo>
                    <a:pt x="35969" y="45796"/>
                    <a:pt x="151780" y="154004"/>
                    <a:pt x="209891" y="240728"/>
                  </a:cubicBezTo>
                  <a:cubicBezTo>
                    <a:pt x="95738" y="345752"/>
                    <a:pt x="36004" y="439941"/>
                    <a:pt x="0" y="481455"/>
                  </a:cubicBezTo>
                  <a:cubicBezTo>
                    <a:pt x="304" y="460504"/>
                    <a:pt x="-10192" y="387049"/>
                    <a:pt x="0" y="361091"/>
                  </a:cubicBezTo>
                  <a:lnTo>
                    <a:pt x="0" y="361091"/>
                  </a:lnTo>
                  <a:cubicBezTo>
                    <a:pt x="14493" y="289012"/>
                    <a:pt x="-20823" y="174673"/>
                    <a:pt x="0" y="120364"/>
                  </a:cubicBezTo>
                  <a:close/>
                </a:path>
                <a:path w="209891" h="481455" stroke="0" extrusionOk="0">
                  <a:moveTo>
                    <a:pt x="0" y="120364"/>
                  </a:moveTo>
                  <a:lnTo>
                    <a:pt x="0" y="120364"/>
                  </a:lnTo>
                  <a:cubicBezTo>
                    <a:pt x="6747" y="71673"/>
                    <a:pt x="6799" y="25709"/>
                    <a:pt x="0" y="0"/>
                  </a:cubicBezTo>
                  <a:cubicBezTo>
                    <a:pt x="25127" y="39691"/>
                    <a:pt x="160269" y="177056"/>
                    <a:pt x="209891" y="240728"/>
                  </a:cubicBezTo>
                  <a:cubicBezTo>
                    <a:pt x="177801" y="289871"/>
                    <a:pt x="47670" y="430124"/>
                    <a:pt x="0" y="481455"/>
                  </a:cubicBezTo>
                  <a:cubicBezTo>
                    <a:pt x="9921" y="441027"/>
                    <a:pt x="3075" y="412550"/>
                    <a:pt x="0" y="361091"/>
                  </a:cubicBezTo>
                  <a:lnTo>
                    <a:pt x="0" y="361091"/>
                  </a:lnTo>
                  <a:cubicBezTo>
                    <a:pt x="-20631" y="270053"/>
                    <a:pt x="15452" y="155119"/>
                    <a:pt x="0" y="120364"/>
                  </a:cubicBezTo>
                  <a:close/>
                </a:path>
              </a:pathLst>
            </a:custGeom>
            <a:solidFill>
              <a:srgbClr val="002F3F"/>
            </a:solidFill>
            <a:ln>
              <a:solidFill>
                <a:srgbClr val="002F3F"/>
              </a:solidFill>
              <a:extLst>
                <a:ext uri="{C807C97D-BFC1-408E-A445-0C87EB9F89A2}">
                  <ask:lineSketchStyleProps xmlns:ask="http://schemas.microsoft.com/office/drawing/2018/sketchyshapes" sd="2666445284">
                    <a:prstGeom prst="rightArrow">
                      <a:avLst>
                        <a:gd name="adj1" fmla="val 50000"/>
                        <a:gd name="adj2" fmla="val 117011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Rechthoek 31">
              <a:extLst>
                <a:ext uri="{FF2B5EF4-FFF2-40B4-BE49-F238E27FC236}">
                  <a16:creationId xmlns:a16="http://schemas.microsoft.com/office/drawing/2014/main" id="{4A8F9341-7E9B-89FB-2C90-920B0841BA05}"/>
                </a:ext>
              </a:extLst>
            </p:cNvPr>
            <p:cNvSpPr/>
            <p:nvPr/>
          </p:nvSpPr>
          <p:spPr>
            <a:xfrm>
              <a:off x="1824171" y="698499"/>
              <a:ext cx="103053" cy="5248817"/>
            </a:xfrm>
            <a:custGeom>
              <a:avLst/>
              <a:gdLst>
                <a:gd name="connsiteX0" fmla="*/ 0 w 103053"/>
                <a:gd name="connsiteY0" fmla="*/ 0 h 5248817"/>
                <a:gd name="connsiteX1" fmla="*/ 103053 w 103053"/>
                <a:gd name="connsiteY1" fmla="*/ 0 h 5248817"/>
                <a:gd name="connsiteX2" fmla="*/ 103053 w 103053"/>
                <a:gd name="connsiteY2" fmla="*/ 551126 h 5248817"/>
                <a:gd name="connsiteX3" fmla="*/ 103053 w 103053"/>
                <a:gd name="connsiteY3" fmla="*/ 1312204 h 5248817"/>
                <a:gd name="connsiteX4" fmla="*/ 103053 w 103053"/>
                <a:gd name="connsiteY4" fmla="*/ 1915818 h 5248817"/>
                <a:gd name="connsiteX5" fmla="*/ 103053 w 103053"/>
                <a:gd name="connsiteY5" fmla="*/ 2571920 h 5248817"/>
                <a:gd name="connsiteX6" fmla="*/ 103053 w 103053"/>
                <a:gd name="connsiteY6" fmla="*/ 3070558 h 5248817"/>
                <a:gd name="connsiteX7" fmla="*/ 103053 w 103053"/>
                <a:gd name="connsiteY7" fmla="*/ 3779148 h 5248817"/>
                <a:gd name="connsiteX8" fmla="*/ 103053 w 103053"/>
                <a:gd name="connsiteY8" fmla="*/ 4277786 h 5248817"/>
                <a:gd name="connsiteX9" fmla="*/ 103053 w 103053"/>
                <a:gd name="connsiteY9" fmla="*/ 5248817 h 5248817"/>
                <a:gd name="connsiteX10" fmla="*/ 0 w 103053"/>
                <a:gd name="connsiteY10" fmla="*/ 5248817 h 5248817"/>
                <a:gd name="connsiteX11" fmla="*/ 0 w 103053"/>
                <a:gd name="connsiteY11" fmla="*/ 4750179 h 5248817"/>
                <a:gd name="connsiteX12" fmla="*/ 0 w 103053"/>
                <a:gd name="connsiteY12" fmla="*/ 4199054 h 5248817"/>
                <a:gd name="connsiteX13" fmla="*/ 0 w 103053"/>
                <a:gd name="connsiteY13" fmla="*/ 3647928 h 5248817"/>
                <a:gd name="connsiteX14" fmla="*/ 0 w 103053"/>
                <a:gd name="connsiteY14" fmla="*/ 2886849 h 5248817"/>
                <a:gd name="connsiteX15" fmla="*/ 0 w 103053"/>
                <a:gd name="connsiteY15" fmla="*/ 2178259 h 5248817"/>
                <a:gd name="connsiteX16" fmla="*/ 0 w 103053"/>
                <a:gd name="connsiteY16" fmla="*/ 1679621 h 5248817"/>
                <a:gd name="connsiteX17" fmla="*/ 0 w 103053"/>
                <a:gd name="connsiteY17" fmla="*/ 1128496 h 5248817"/>
                <a:gd name="connsiteX18" fmla="*/ 0 w 103053"/>
                <a:gd name="connsiteY18" fmla="*/ 0 h 5248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3053" h="5248817" fill="none" extrusionOk="0">
                  <a:moveTo>
                    <a:pt x="0" y="0"/>
                  </a:moveTo>
                  <a:cubicBezTo>
                    <a:pt x="39033" y="4062"/>
                    <a:pt x="61518" y="-1853"/>
                    <a:pt x="103053" y="0"/>
                  </a:cubicBezTo>
                  <a:cubicBezTo>
                    <a:pt x="93252" y="223436"/>
                    <a:pt x="77021" y="385944"/>
                    <a:pt x="103053" y="551126"/>
                  </a:cubicBezTo>
                  <a:cubicBezTo>
                    <a:pt x="129085" y="716308"/>
                    <a:pt x="90569" y="1025550"/>
                    <a:pt x="103053" y="1312204"/>
                  </a:cubicBezTo>
                  <a:cubicBezTo>
                    <a:pt x="115537" y="1598858"/>
                    <a:pt x="106135" y="1724318"/>
                    <a:pt x="103053" y="1915818"/>
                  </a:cubicBezTo>
                  <a:cubicBezTo>
                    <a:pt x="99971" y="2107318"/>
                    <a:pt x="78568" y="2360356"/>
                    <a:pt x="103053" y="2571920"/>
                  </a:cubicBezTo>
                  <a:cubicBezTo>
                    <a:pt x="127538" y="2783484"/>
                    <a:pt x="90060" y="2893297"/>
                    <a:pt x="103053" y="3070558"/>
                  </a:cubicBezTo>
                  <a:cubicBezTo>
                    <a:pt x="116046" y="3247819"/>
                    <a:pt x="82385" y="3581591"/>
                    <a:pt x="103053" y="3779148"/>
                  </a:cubicBezTo>
                  <a:cubicBezTo>
                    <a:pt x="123722" y="3976705"/>
                    <a:pt x="79262" y="4033519"/>
                    <a:pt x="103053" y="4277786"/>
                  </a:cubicBezTo>
                  <a:cubicBezTo>
                    <a:pt x="126844" y="4522053"/>
                    <a:pt x="94659" y="4904375"/>
                    <a:pt x="103053" y="5248817"/>
                  </a:cubicBezTo>
                  <a:cubicBezTo>
                    <a:pt x="51948" y="5250556"/>
                    <a:pt x="36195" y="5251708"/>
                    <a:pt x="0" y="5248817"/>
                  </a:cubicBezTo>
                  <a:cubicBezTo>
                    <a:pt x="-6944" y="5081759"/>
                    <a:pt x="18239" y="4854109"/>
                    <a:pt x="0" y="4750179"/>
                  </a:cubicBezTo>
                  <a:cubicBezTo>
                    <a:pt x="-18239" y="4646249"/>
                    <a:pt x="-13458" y="4432617"/>
                    <a:pt x="0" y="4199054"/>
                  </a:cubicBezTo>
                  <a:cubicBezTo>
                    <a:pt x="13458" y="3965492"/>
                    <a:pt x="14941" y="3760770"/>
                    <a:pt x="0" y="3647928"/>
                  </a:cubicBezTo>
                  <a:cubicBezTo>
                    <a:pt x="-14941" y="3535086"/>
                    <a:pt x="3600" y="3111783"/>
                    <a:pt x="0" y="2886849"/>
                  </a:cubicBezTo>
                  <a:cubicBezTo>
                    <a:pt x="-3600" y="2661915"/>
                    <a:pt x="-29656" y="2461865"/>
                    <a:pt x="0" y="2178259"/>
                  </a:cubicBezTo>
                  <a:cubicBezTo>
                    <a:pt x="29656" y="1894653"/>
                    <a:pt x="10094" y="1905336"/>
                    <a:pt x="0" y="1679621"/>
                  </a:cubicBezTo>
                  <a:cubicBezTo>
                    <a:pt x="-10094" y="1453906"/>
                    <a:pt x="-21058" y="1318168"/>
                    <a:pt x="0" y="1128496"/>
                  </a:cubicBezTo>
                  <a:cubicBezTo>
                    <a:pt x="21058" y="938825"/>
                    <a:pt x="-33962" y="472132"/>
                    <a:pt x="0" y="0"/>
                  </a:cubicBezTo>
                  <a:close/>
                </a:path>
                <a:path w="103053" h="5248817" stroke="0" extrusionOk="0">
                  <a:moveTo>
                    <a:pt x="0" y="0"/>
                  </a:moveTo>
                  <a:cubicBezTo>
                    <a:pt x="39459" y="1470"/>
                    <a:pt x="56034" y="-4641"/>
                    <a:pt x="103053" y="0"/>
                  </a:cubicBezTo>
                  <a:cubicBezTo>
                    <a:pt x="88799" y="173335"/>
                    <a:pt x="106002" y="534553"/>
                    <a:pt x="103053" y="761078"/>
                  </a:cubicBezTo>
                  <a:cubicBezTo>
                    <a:pt x="100104" y="987603"/>
                    <a:pt x="105853" y="1220662"/>
                    <a:pt x="103053" y="1417181"/>
                  </a:cubicBezTo>
                  <a:cubicBezTo>
                    <a:pt x="100253" y="1613700"/>
                    <a:pt x="130275" y="1760567"/>
                    <a:pt x="103053" y="2020795"/>
                  </a:cubicBezTo>
                  <a:cubicBezTo>
                    <a:pt x="75831" y="2281023"/>
                    <a:pt x="71802" y="2441053"/>
                    <a:pt x="103053" y="2729385"/>
                  </a:cubicBezTo>
                  <a:cubicBezTo>
                    <a:pt x="134305" y="3017717"/>
                    <a:pt x="136883" y="3199701"/>
                    <a:pt x="103053" y="3437975"/>
                  </a:cubicBezTo>
                  <a:cubicBezTo>
                    <a:pt x="69224" y="3676249"/>
                    <a:pt x="116115" y="3920336"/>
                    <a:pt x="103053" y="4146565"/>
                  </a:cubicBezTo>
                  <a:cubicBezTo>
                    <a:pt x="89992" y="4372794"/>
                    <a:pt x="74940" y="4959831"/>
                    <a:pt x="103053" y="5248817"/>
                  </a:cubicBezTo>
                  <a:cubicBezTo>
                    <a:pt x="77409" y="5251426"/>
                    <a:pt x="22198" y="5250020"/>
                    <a:pt x="0" y="5248817"/>
                  </a:cubicBezTo>
                  <a:cubicBezTo>
                    <a:pt x="-15916" y="5134824"/>
                    <a:pt x="-13083" y="4882504"/>
                    <a:pt x="0" y="4750179"/>
                  </a:cubicBezTo>
                  <a:cubicBezTo>
                    <a:pt x="13083" y="4617854"/>
                    <a:pt x="25654" y="4216211"/>
                    <a:pt x="0" y="4041589"/>
                  </a:cubicBezTo>
                  <a:cubicBezTo>
                    <a:pt x="-25654" y="3866967"/>
                    <a:pt x="14831" y="3752868"/>
                    <a:pt x="0" y="3490463"/>
                  </a:cubicBezTo>
                  <a:cubicBezTo>
                    <a:pt x="-14831" y="3228058"/>
                    <a:pt x="21068" y="3155796"/>
                    <a:pt x="0" y="2991826"/>
                  </a:cubicBezTo>
                  <a:cubicBezTo>
                    <a:pt x="-21068" y="2827856"/>
                    <a:pt x="-31962" y="2458350"/>
                    <a:pt x="0" y="2283235"/>
                  </a:cubicBezTo>
                  <a:cubicBezTo>
                    <a:pt x="31962" y="2108120"/>
                    <a:pt x="-20146" y="1796898"/>
                    <a:pt x="0" y="1627133"/>
                  </a:cubicBezTo>
                  <a:cubicBezTo>
                    <a:pt x="20146" y="1457368"/>
                    <a:pt x="-13576" y="1340436"/>
                    <a:pt x="0" y="1128496"/>
                  </a:cubicBezTo>
                  <a:cubicBezTo>
                    <a:pt x="13576" y="916556"/>
                    <a:pt x="-46416" y="402926"/>
                    <a:pt x="0" y="0"/>
                  </a:cubicBezTo>
                  <a:close/>
                </a:path>
              </a:pathLst>
            </a:custGeom>
            <a:solidFill>
              <a:srgbClr val="002F3F"/>
            </a:solidFill>
            <a:ln>
              <a:solidFill>
                <a:srgbClr val="002F3F"/>
              </a:solidFill>
              <a:extLst>
                <a:ext uri="{C807C97D-BFC1-408E-A445-0C87EB9F89A2}">
                  <ask:lineSketchStyleProps xmlns:ask="http://schemas.microsoft.com/office/drawing/2018/sketchyshapes" sd="983922486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8" name="Tekstvak 37">
            <a:extLst>
              <a:ext uri="{FF2B5EF4-FFF2-40B4-BE49-F238E27FC236}">
                <a16:creationId xmlns:a16="http://schemas.microsoft.com/office/drawing/2014/main" id="{B1954F70-078D-AADF-B30E-9C0B7C6CFE7D}"/>
              </a:ext>
            </a:extLst>
          </p:cNvPr>
          <p:cNvSpPr txBox="1"/>
          <p:nvPr/>
        </p:nvSpPr>
        <p:spPr>
          <a:xfrm rot="16200000">
            <a:off x="842762" y="2530148"/>
            <a:ext cx="1456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>
                <a:solidFill>
                  <a:srgbClr val="002F3F"/>
                </a:solidFill>
                <a:latin typeface="Montserrat" pitchFamily="2" charset="0"/>
                <a:ea typeface="Roboto" panose="02000000000000000000" pitchFamily="2" charset="0"/>
              </a:rPr>
              <a:t>Invloed</a:t>
            </a:r>
          </a:p>
        </p:txBody>
      </p:sp>
      <p:pic>
        <p:nvPicPr>
          <p:cNvPr id="45" name="Graphic 44" descr="Badge volgen met effen opvulling">
            <a:extLst>
              <a:ext uri="{FF2B5EF4-FFF2-40B4-BE49-F238E27FC236}">
                <a16:creationId xmlns:a16="http://schemas.microsoft.com/office/drawing/2014/main" id="{95B43EAF-4E4C-D43C-BC33-2135340F87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690704" y="390854"/>
            <a:ext cx="360000" cy="360000"/>
          </a:xfrm>
          <a:prstGeom prst="rect">
            <a:avLst/>
          </a:prstGeom>
        </p:spPr>
      </p:pic>
      <p:pic>
        <p:nvPicPr>
          <p:cNvPr id="48" name="Graphic 47" descr="Badge: niet meer volgen met effen opvulling">
            <a:extLst>
              <a:ext uri="{FF2B5EF4-FFF2-40B4-BE49-F238E27FC236}">
                <a16:creationId xmlns:a16="http://schemas.microsoft.com/office/drawing/2014/main" id="{DA0E722E-DDB9-2BA5-F446-B290887528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1701793" y="5402193"/>
            <a:ext cx="360000" cy="360000"/>
          </a:xfrm>
          <a:prstGeom prst="rect">
            <a:avLst/>
          </a:prstGeom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61858275-C024-F7B0-0E00-73A224E5FF78}"/>
              </a:ext>
            </a:extLst>
          </p:cNvPr>
          <p:cNvGrpSpPr/>
          <p:nvPr/>
        </p:nvGrpSpPr>
        <p:grpSpPr>
          <a:xfrm>
            <a:off x="2302971" y="3184685"/>
            <a:ext cx="3685311" cy="2817829"/>
            <a:chOff x="2328849" y="3158807"/>
            <a:chExt cx="3685311" cy="2817829"/>
          </a:xfrm>
        </p:grpSpPr>
        <p:sp>
          <p:nvSpPr>
            <p:cNvPr id="25" name="Rechthoek 24">
              <a:extLst>
                <a:ext uri="{FF2B5EF4-FFF2-40B4-BE49-F238E27FC236}">
                  <a16:creationId xmlns:a16="http://schemas.microsoft.com/office/drawing/2014/main" id="{578047E5-2BB6-6B0F-A488-EAAB31EF6D22}"/>
                </a:ext>
              </a:extLst>
            </p:cNvPr>
            <p:cNvSpPr/>
            <p:nvPr/>
          </p:nvSpPr>
          <p:spPr>
            <a:xfrm>
              <a:off x="2328849" y="3158807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40512 w 3685311"/>
                <a:gd name="connsiteY1" fmla="*/ 0 h 2817829"/>
                <a:gd name="connsiteX2" fmla="*/ 1154731 w 3685311"/>
                <a:gd name="connsiteY2" fmla="*/ 0 h 2817829"/>
                <a:gd name="connsiteX3" fmla="*/ 1658390 w 3685311"/>
                <a:gd name="connsiteY3" fmla="*/ 0 h 2817829"/>
                <a:gd name="connsiteX4" fmla="*/ 2272608 w 3685311"/>
                <a:gd name="connsiteY4" fmla="*/ 0 h 2817829"/>
                <a:gd name="connsiteX5" fmla="*/ 2813121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07209 h 2817829"/>
                <a:gd name="connsiteX8" fmla="*/ 3685311 w 3685311"/>
                <a:gd name="connsiteY8" fmla="*/ 1070775 h 2817829"/>
                <a:gd name="connsiteX9" fmla="*/ 3685311 w 3685311"/>
                <a:gd name="connsiteY9" fmla="*/ 1577984 h 2817829"/>
                <a:gd name="connsiteX10" fmla="*/ 3685311 w 3685311"/>
                <a:gd name="connsiteY10" fmla="*/ 2085193 h 2817829"/>
                <a:gd name="connsiteX11" fmla="*/ 3685311 w 3685311"/>
                <a:gd name="connsiteY11" fmla="*/ 2817829 h 2817829"/>
                <a:gd name="connsiteX12" fmla="*/ 3071093 w 3685311"/>
                <a:gd name="connsiteY12" fmla="*/ 2817829 h 2817829"/>
                <a:gd name="connsiteX13" fmla="*/ 2530580 w 3685311"/>
                <a:gd name="connsiteY13" fmla="*/ 2817829 h 2817829"/>
                <a:gd name="connsiteX14" fmla="*/ 1879509 w 3685311"/>
                <a:gd name="connsiteY14" fmla="*/ 2817829 h 2817829"/>
                <a:gd name="connsiteX15" fmla="*/ 1338996 w 3685311"/>
                <a:gd name="connsiteY15" fmla="*/ 2817829 h 2817829"/>
                <a:gd name="connsiteX16" fmla="*/ 687925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338798 h 2817829"/>
                <a:gd name="connsiteX19" fmla="*/ 0 w 3685311"/>
                <a:gd name="connsiteY19" fmla="*/ 1803411 h 2817829"/>
                <a:gd name="connsiteX20" fmla="*/ 0 w 3685311"/>
                <a:gd name="connsiteY20" fmla="*/ 1268023 h 2817829"/>
                <a:gd name="connsiteX21" fmla="*/ 0 w 3685311"/>
                <a:gd name="connsiteY21" fmla="*/ 676279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238686" y="4213"/>
                    <a:pt x="419435" y="20626"/>
                    <a:pt x="540512" y="0"/>
                  </a:cubicBezTo>
                  <a:cubicBezTo>
                    <a:pt x="661589" y="-20626"/>
                    <a:pt x="947986" y="-10852"/>
                    <a:pt x="1154731" y="0"/>
                  </a:cubicBezTo>
                  <a:cubicBezTo>
                    <a:pt x="1361476" y="10852"/>
                    <a:pt x="1426763" y="8553"/>
                    <a:pt x="1658390" y="0"/>
                  </a:cubicBezTo>
                  <a:cubicBezTo>
                    <a:pt x="1890017" y="-8553"/>
                    <a:pt x="2094358" y="21877"/>
                    <a:pt x="2272608" y="0"/>
                  </a:cubicBezTo>
                  <a:cubicBezTo>
                    <a:pt x="2450858" y="-21877"/>
                    <a:pt x="2579850" y="21362"/>
                    <a:pt x="2813121" y="0"/>
                  </a:cubicBezTo>
                  <a:cubicBezTo>
                    <a:pt x="3046392" y="-21362"/>
                    <a:pt x="3422391" y="-19390"/>
                    <a:pt x="3685311" y="0"/>
                  </a:cubicBezTo>
                  <a:cubicBezTo>
                    <a:pt x="3704166" y="198659"/>
                    <a:pt x="3693269" y="403150"/>
                    <a:pt x="3685311" y="507209"/>
                  </a:cubicBezTo>
                  <a:cubicBezTo>
                    <a:pt x="3677353" y="611268"/>
                    <a:pt x="3686036" y="870496"/>
                    <a:pt x="3685311" y="1070775"/>
                  </a:cubicBezTo>
                  <a:cubicBezTo>
                    <a:pt x="3684586" y="1271054"/>
                    <a:pt x="3682597" y="1341353"/>
                    <a:pt x="3685311" y="1577984"/>
                  </a:cubicBezTo>
                  <a:cubicBezTo>
                    <a:pt x="3688025" y="1814615"/>
                    <a:pt x="3691409" y="1849459"/>
                    <a:pt x="3685311" y="2085193"/>
                  </a:cubicBezTo>
                  <a:cubicBezTo>
                    <a:pt x="3679213" y="2320927"/>
                    <a:pt x="3654406" y="2666696"/>
                    <a:pt x="3685311" y="2817829"/>
                  </a:cubicBezTo>
                  <a:cubicBezTo>
                    <a:pt x="3468680" y="2801994"/>
                    <a:pt x="3313997" y="2808718"/>
                    <a:pt x="3071093" y="2817829"/>
                  </a:cubicBezTo>
                  <a:cubicBezTo>
                    <a:pt x="2828189" y="2826940"/>
                    <a:pt x="2780048" y="2807316"/>
                    <a:pt x="2530580" y="2817829"/>
                  </a:cubicBezTo>
                  <a:cubicBezTo>
                    <a:pt x="2281112" y="2828342"/>
                    <a:pt x="2156912" y="2793129"/>
                    <a:pt x="1879509" y="2817829"/>
                  </a:cubicBezTo>
                  <a:cubicBezTo>
                    <a:pt x="1602106" y="2842529"/>
                    <a:pt x="1522217" y="2803005"/>
                    <a:pt x="1338996" y="2817829"/>
                  </a:cubicBezTo>
                  <a:cubicBezTo>
                    <a:pt x="1155775" y="2832653"/>
                    <a:pt x="988279" y="2805515"/>
                    <a:pt x="687925" y="2817829"/>
                  </a:cubicBezTo>
                  <a:cubicBezTo>
                    <a:pt x="387571" y="2830143"/>
                    <a:pt x="234865" y="2852059"/>
                    <a:pt x="0" y="2817829"/>
                  </a:cubicBezTo>
                  <a:cubicBezTo>
                    <a:pt x="-4809" y="2611867"/>
                    <a:pt x="-6306" y="2499230"/>
                    <a:pt x="0" y="2338798"/>
                  </a:cubicBezTo>
                  <a:cubicBezTo>
                    <a:pt x="6306" y="2178366"/>
                    <a:pt x="-6913" y="2041623"/>
                    <a:pt x="0" y="1803411"/>
                  </a:cubicBezTo>
                  <a:cubicBezTo>
                    <a:pt x="6913" y="1565199"/>
                    <a:pt x="17040" y="1525223"/>
                    <a:pt x="0" y="1268023"/>
                  </a:cubicBezTo>
                  <a:cubicBezTo>
                    <a:pt x="-17040" y="1010823"/>
                    <a:pt x="-16367" y="804393"/>
                    <a:pt x="0" y="676279"/>
                  </a:cubicBezTo>
                  <a:cubicBezTo>
                    <a:pt x="16367" y="548165"/>
                    <a:pt x="-8109" y="202788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63937" y="7254"/>
                    <a:pt x="433036" y="15617"/>
                    <a:pt x="687925" y="0"/>
                  </a:cubicBezTo>
                  <a:cubicBezTo>
                    <a:pt x="942814" y="-15617"/>
                    <a:pt x="1085995" y="17127"/>
                    <a:pt x="1302143" y="0"/>
                  </a:cubicBezTo>
                  <a:cubicBezTo>
                    <a:pt x="1518291" y="-17127"/>
                    <a:pt x="1623779" y="-19474"/>
                    <a:pt x="1805802" y="0"/>
                  </a:cubicBezTo>
                  <a:cubicBezTo>
                    <a:pt x="1987825" y="19474"/>
                    <a:pt x="2230777" y="12970"/>
                    <a:pt x="2420021" y="0"/>
                  </a:cubicBezTo>
                  <a:cubicBezTo>
                    <a:pt x="2609265" y="-12970"/>
                    <a:pt x="2775448" y="12722"/>
                    <a:pt x="3071092" y="0"/>
                  </a:cubicBezTo>
                  <a:cubicBezTo>
                    <a:pt x="3366736" y="-12722"/>
                    <a:pt x="3472457" y="2864"/>
                    <a:pt x="3685311" y="0"/>
                  </a:cubicBezTo>
                  <a:cubicBezTo>
                    <a:pt x="3656642" y="242996"/>
                    <a:pt x="3673736" y="331268"/>
                    <a:pt x="3685311" y="619922"/>
                  </a:cubicBezTo>
                  <a:cubicBezTo>
                    <a:pt x="3696886" y="908576"/>
                    <a:pt x="3678525" y="934891"/>
                    <a:pt x="3685311" y="1155310"/>
                  </a:cubicBezTo>
                  <a:cubicBezTo>
                    <a:pt x="3692097" y="1375729"/>
                    <a:pt x="3665456" y="1505779"/>
                    <a:pt x="3685311" y="1634341"/>
                  </a:cubicBezTo>
                  <a:cubicBezTo>
                    <a:pt x="3705166" y="1762903"/>
                    <a:pt x="3662928" y="2010147"/>
                    <a:pt x="3685311" y="2197907"/>
                  </a:cubicBezTo>
                  <a:cubicBezTo>
                    <a:pt x="3707694" y="2385667"/>
                    <a:pt x="3689045" y="2612909"/>
                    <a:pt x="3685311" y="2817829"/>
                  </a:cubicBezTo>
                  <a:cubicBezTo>
                    <a:pt x="3399813" y="2814250"/>
                    <a:pt x="3318820" y="2799385"/>
                    <a:pt x="3071093" y="2817829"/>
                  </a:cubicBezTo>
                  <a:cubicBezTo>
                    <a:pt x="2823366" y="2836273"/>
                    <a:pt x="2694578" y="2818801"/>
                    <a:pt x="2530580" y="2817829"/>
                  </a:cubicBezTo>
                  <a:cubicBezTo>
                    <a:pt x="2366582" y="2816857"/>
                    <a:pt x="2225555" y="2833478"/>
                    <a:pt x="1990068" y="2817829"/>
                  </a:cubicBezTo>
                  <a:cubicBezTo>
                    <a:pt x="1754581" y="2802180"/>
                    <a:pt x="1636288" y="2817615"/>
                    <a:pt x="1486409" y="2817829"/>
                  </a:cubicBezTo>
                  <a:cubicBezTo>
                    <a:pt x="1336530" y="2818043"/>
                    <a:pt x="1126641" y="2799214"/>
                    <a:pt x="982750" y="2817829"/>
                  </a:cubicBezTo>
                  <a:cubicBezTo>
                    <a:pt x="838859" y="2836444"/>
                    <a:pt x="304314" y="2836146"/>
                    <a:pt x="0" y="2817829"/>
                  </a:cubicBezTo>
                  <a:cubicBezTo>
                    <a:pt x="-6189" y="2672490"/>
                    <a:pt x="-1665" y="2457674"/>
                    <a:pt x="0" y="2310620"/>
                  </a:cubicBezTo>
                  <a:cubicBezTo>
                    <a:pt x="1665" y="2163566"/>
                    <a:pt x="-24606" y="1938733"/>
                    <a:pt x="0" y="1803411"/>
                  </a:cubicBezTo>
                  <a:cubicBezTo>
                    <a:pt x="24606" y="1668089"/>
                    <a:pt x="14247" y="1434942"/>
                    <a:pt x="0" y="1296201"/>
                  </a:cubicBezTo>
                  <a:cubicBezTo>
                    <a:pt x="-14247" y="1157460"/>
                    <a:pt x="6983" y="989524"/>
                    <a:pt x="0" y="760814"/>
                  </a:cubicBezTo>
                  <a:cubicBezTo>
                    <a:pt x="-6983" y="532104"/>
                    <a:pt x="-33939" y="345152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1219183243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Tekstvak 41">
              <a:extLst>
                <a:ext uri="{FF2B5EF4-FFF2-40B4-BE49-F238E27FC236}">
                  <a16:creationId xmlns:a16="http://schemas.microsoft.com/office/drawing/2014/main" id="{1C922AE7-804C-24DB-A0CB-CCB61E2C038D}"/>
                </a:ext>
              </a:extLst>
            </p:cNvPr>
            <p:cNvSpPr txBox="1"/>
            <p:nvPr/>
          </p:nvSpPr>
          <p:spPr>
            <a:xfrm>
              <a:off x="3269149" y="3347422"/>
              <a:ext cx="18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Toeschouwer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Monitor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0" name="Graphic 49" descr="Bril met effen opvulling">
              <a:extLst>
                <a:ext uri="{FF2B5EF4-FFF2-40B4-BE49-F238E27FC236}">
                  <a16:creationId xmlns:a16="http://schemas.microsoft.com/office/drawing/2014/main" id="{642691B9-ADE6-92B9-EF8E-CDA70BD69B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20770819">
              <a:off x="2537677" y="3349315"/>
              <a:ext cx="520752" cy="520752"/>
            </a:xfrm>
            <a:prstGeom prst="rect">
              <a:avLst/>
            </a:prstGeom>
          </p:spPr>
        </p:pic>
      </p:grpSp>
      <p:grpSp>
        <p:nvGrpSpPr>
          <p:cNvPr id="6" name="Groep 5">
            <a:extLst>
              <a:ext uri="{FF2B5EF4-FFF2-40B4-BE49-F238E27FC236}">
                <a16:creationId xmlns:a16="http://schemas.microsoft.com/office/drawing/2014/main" id="{5CA16FAE-194E-B7C6-3A1A-6181C622B2AC}"/>
              </a:ext>
            </a:extLst>
          </p:cNvPr>
          <p:cNvGrpSpPr/>
          <p:nvPr/>
        </p:nvGrpSpPr>
        <p:grpSpPr>
          <a:xfrm>
            <a:off x="6121878" y="3177862"/>
            <a:ext cx="3685311" cy="2817829"/>
            <a:chOff x="6096000" y="3151984"/>
            <a:chExt cx="3685311" cy="2817829"/>
          </a:xfrm>
        </p:grpSpPr>
        <p:sp>
          <p:nvSpPr>
            <p:cNvPr id="26" name="Rechthoek 25">
              <a:extLst>
                <a:ext uri="{FF2B5EF4-FFF2-40B4-BE49-F238E27FC236}">
                  <a16:creationId xmlns:a16="http://schemas.microsoft.com/office/drawing/2014/main" id="{2AC03B2E-E603-BD64-E65E-1E77FC6A2283}"/>
                </a:ext>
              </a:extLst>
            </p:cNvPr>
            <p:cNvSpPr/>
            <p:nvPr/>
          </p:nvSpPr>
          <p:spPr>
            <a:xfrm>
              <a:off x="6096000" y="3151984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77365 w 3685311"/>
                <a:gd name="connsiteY1" fmla="*/ 0 h 2817829"/>
                <a:gd name="connsiteX2" fmla="*/ 1265290 w 3685311"/>
                <a:gd name="connsiteY2" fmla="*/ 0 h 2817829"/>
                <a:gd name="connsiteX3" fmla="*/ 1916362 w 3685311"/>
                <a:gd name="connsiteY3" fmla="*/ 0 h 2817829"/>
                <a:gd name="connsiteX4" fmla="*/ 2456874 w 3685311"/>
                <a:gd name="connsiteY4" fmla="*/ 0 h 2817829"/>
                <a:gd name="connsiteX5" fmla="*/ 3034239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63566 h 2817829"/>
                <a:gd name="connsiteX8" fmla="*/ 3685311 w 3685311"/>
                <a:gd name="connsiteY8" fmla="*/ 1183488 h 2817829"/>
                <a:gd name="connsiteX9" fmla="*/ 3685311 w 3685311"/>
                <a:gd name="connsiteY9" fmla="*/ 1690697 h 2817829"/>
                <a:gd name="connsiteX10" fmla="*/ 3685311 w 3685311"/>
                <a:gd name="connsiteY10" fmla="*/ 2254263 h 2817829"/>
                <a:gd name="connsiteX11" fmla="*/ 3685311 w 3685311"/>
                <a:gd name="connsiteY11" fmla="*/ 2817829 h 2817829"/>
                <a:gd name="connsiteX12" fmla="*/ 3071093 w 3685311"/>
                <a:gd name="connsiteY12" fmla="*/ 2817829 h 2817829"/>
                <a:gd name="connsiteX13" fmla="*/ 2456874 w 3685311"/>
                <a:gd name="connsiteY13" fmla="*/ 2817829 h 2817829"/>
                <a:gd name="connsiteX14" fmla="*/ 1916362 w 3685311"/>
                <a:gd name="connsiteY14" fmla="*/ 2817829 h 2817829"/>
                <a:gd name="connsiteX15" fmla="*/ 1412703 w 3685311"/>
                <a:gd name="connsiteY15" fmla="*/ 2817829 h 2817829"/>
                <a:gd name="connsiteX16" fmla="*/ 909043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254263 h 2817829"/>
                <a:gd name="connsiteX19" fmla="*/ 0 w 3685311"/>
                <a:gd name="connsiteY19" fmla="*/ 1634341 h 2817829"/>
                <a:gd name="connsiteX20" fmla="*/ 0 w 3685311"/>
                <a:gd name="connsiteY20" fmla="*/ 1098953 h 2817829"/>
                <a:gd name="connsiteX21" fmla="*/ 0 w 3685311"/>
                <a:gd name="connsiteY21" fmla="*/ 563566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186927" y="10689"/>
                    <a:pt x="301834" y="-5831"/>
                    <a:pt x="577365" y="0"/>
                  </a:cubicBezTo>
                  <a:cubicBezTo>
                    <a:pt x="852897" y="5831"/>
                    <a:pt x="1049123" y="-22915"/>
                    <a:pt x="1265290" y="0"/>
                  </a:cubicBezTo>
                  <a:cubicBezTo>
                    <a:pt x="1481457" y="22915"/>
                    <a:pt x="1747630" y="-11529"/>
                    <a:pt x="1916362" y="0"/>
                  </a:cubicBezTo>
                  <a:cubicBezTo>
                    <a:pt x="2085094" y="11529"/>
                    <a:pt x="2268454" y="-11871"/>
                    <a:pt x="2456874" y="0"/>
                  </a:cubicBezTo>
                  <a:cubicBezTo>
                    <a:pt x="2645294" y="11871"/>
                    <a:pt x="2775038" y="17948"/>
                    <a:pt x="3034239" y="0"/>
                  </a:cubicBezTo>
                  <a:cubicBezTo>
                    <a:pt x="3293441" y="-17948"/>
                    <a:pt x="3447425" y="2885"/>
                    <a:pt x="3685311" y="0"/>
                  </a:cubicBezTo>
                  <a:cubicBezTo>
                    <a:pt x="3703492" y="166053"/>
                    <a:pt x="3703591" y="324032"/>
                    <a:pt x="3685311" y="563566"/>
                  </a:cubicBezTo>
                  <a:cubicBezTo>
                    <a:pt x="3667031" y="803100"/>
                    <a:pt x="3685358" y="975255"/>
                    <a:pt x="3685311" y="1183488"/>
                  </a:cubicBezTo>
                  <a:cubicBezTo>
                    <a:pt x="3685264" y="1391721"/>
                    <a:pt x="3673175" y="1450773"/>
                    <a:pt x="3685311" y="1690697"/>
                  </a:cubicBezTo>
                  <a:cubicBezTo>
                    <a:pt x="3697447" y="1930621"/>
                    <a:pt x="3692046" y="2121084"/>
                    <a:pt x="3685311" y="2254263"/>
                  </a:cubicBezTo>
                  <a:cubicBezTo>
                    <a:pt x="3678576" y="2387442"/>
                    <a:pt x="3675894" y="2621846"/>
                    <a:pt x="3685311" y="2817829"/>
                  </a:cubicBezTo>
                  <a:cubicBezTo>
                    <a:pt x="3537139" y="2789423"/>
                    <a:pt x="3212833" y="2842778"/>
                    <a:pt x="3071093" y="2817829"/>
                  </a:cubicBezTo>
                  <a:cubicBezTo>
                    <a:pt x="2929353" y="2792880"/>
                    <a:pt x="2636509" y="2818799"/>
                    <a:pt x="2456874" y="2817829"/>
                  </a:cubicBezTo>
                  <a:cubicBezTo>
                    <a:pt x="2277239" y="2816859"/>
                    <a:pt x="2143133" y="2811647"/>
                    <a:pt x="1916362" y="2817829"/>
                  </a:cubicBezTo>
                  <a:cubicBezTo>
                    <a:pt x="1689591" y="2824011"/>
                    <a:pt x="1526722" y="2821686"/>
                    <a:pt x="1412703" y="2817829"/>
                  </a:cubicBezTo>
                  <a:cubicBezTo>
                    <a:pt x="1298684" y="2813972"/>
                    <a:pt x="1132226" y="2793168"/>
                    <a:pt x="909043" y="2817829"/>
                  </a:cubicBezTo>
                  <a:cubicBezTo>
                    <a:pt x="685860" y="2842490"/>
                    <a:pt x="322335" y="2775979"/>
                    <a:pt x="0" y="2817829"/>
                  </a:cubicBezTo>
                  <a:cubicBezTo>
                    <a:pt x="16295" y="2550833"/>
                    <a:pt x="-16932" y="2523073"/>
                    <a:pt x="0" y="2254263"/>
                  </a:cubicBezTo>
                  <a:cubicBezTo>
                    <a:pt x="16932" y="1985453"/>
                    <a:pt x="28239" y="1845089"/>
                    <a:pt x="0" y="1634341"/>
                  </a:cubicBezTo>
                  <a:cubicBezTo>
                    <a:pt x="-28239" y="1423593"/>
                    <a:pt x="24907" y="1218343"/>
                    <a:pt x="0" y="1098953"/>
                  </a:cubicBezTo>
                  <a:cubicBezTo>
                    <a:pt x="-24907" y="979563"/>
                    <a:pt x="-24246" y="781005"/>
                    <a:pt x="0" y="563566"/>
                  </a:cubicBezTo>
                  <a:cubicBezTo>
                    <a:pt x="24246" y="346127"/>
                    <a:pt x="25510" y="170212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16491" y="-10074"/>
                    <a:pt x="252904" y="1515"/>
                    <a:pt x="503659" y="0"/>
                  </a:cubicBezTo>
                  <a:cubicBezTo>
                    <a:pt x="754414" y="-1515"/>
                    <a:pt x="780208" y="-13454"/>
                    <a:pt x="1007318" y="0"/>
                  </a:cubicBezTo>
                  <a:cubicBezTo>
                    <a:pt x="1234428" y="13454"/>
                    <a:pt x="1480267" y="-5422"/>
                    <a:pt x="1658390" y="0"/>
                  </a:cubicBezTo>
                  <a:cubicBezTo>
                    <a:pt x="1836513" y="5422"/>
                    <a:pt x="2076004" y="16641"/>
                    <a:pt x="2198902" y="0"/>
                  </a:cubicBezTo>
                  <a:cubicBezTo>
                    <a:pt x="2321800" y="-16641"/>
                    <a:pt x="2608368" y="-17220"/>
                    <a:pt x="2849974" y="0"/>
                  </a:cubicBezTo>
                  <a:cubicBezTo>
                    <a:pt x="3091580" y="17220"/>
                    <a:pt x="3369278" y="-12486"/>
                    <a:pt x="3685311" y="0"/>
                  </a:cubicBezTo>
                  <a:cubicBezTo>
                    <a:pt x="3663765" y="225786"/>
                    <a:pt x="3697655" y="380549"/>
                    <a:pt x="3685311" y="591744"/>
                  </a:cubicBezTo>
                  <a:cubicBezTo>
                    <a:pt x="3672967" y="802939"/>
                    <a:pt x="3668715" y="1009849"/>
                    <a:pt x="3685311" y="1127132"/>
                  </a:cubicBezTo>
                  <a:cubicBezTo>
                    <a:pt x="3701907" y="1244415"/>
                    <a:pt x="3684213" y="1436091"/>
                    <a:pt x="3685311" y="1606163"/>
                  </a:cubicBezTo>
                  <a:cubicBezTo>
                    <a:pt x="3686409" y="1776235"/>
                    <a:pt x="3699631" y="1913571"/>
                    <a:pt x="3685311" y="2113372"/>
                  </a:cubicBezTo>
                  <a:cubicBezTo>
                    <a:pt x="3670991" y="2313173"/>
                    <a:pt x="3690455" y="2637121"/>
                    <a:pt x="3685311" y="2817829"/>
                  </a:cubicBezTo>
                  <a:cubicBezTo>
                    <a:pt x="3421830" y="2796126"/>
                    <a:pt x="3366441" y="2831387"/>
                    <a:pt x="3071093" y="2817829"/>
                  </a:cubicBezTo>
                  <a:cubicBezTo>
                    <a:pt x="2775745" y="2804271"/>
                    <a:pt x="2595810" y="2783856"/>
                    <a:pt x="2383168" y="2817829"/>
                  </a:cubicBezTo>
                  <a:cubicBezTo>
                    <a:pt x="2170527" y="2851802"/>
                    <a:pt x="2089330" y="2811202"/>
                    <a:pt x="1805802" y="2817829"/>
                  </a:cubicBezTo>
                  <a:cubicBezTo>
                    <a:pt x="1522274" y="2824456"/>
                    <a:pt x="1337419" y="2785535"/>
                    <a:pt x="1117878" y="2817829"/>
                  </a:cubicBezTo>
                  <a:cubicBezTo>
                    <a:pt x="898337" y="2850123"/>
                    <a:pt x="656058" y="2800582"/>
                    <a:pt x="540512" y="2817829"/>
                  </a:cubicBezTo>
                  <a:cubicBezTo>
                    <a:pt x="424966" y="2835076"/>
                    <a:pt x="210373" y="2806722"/>
                    <a:pt x="0" y="2817829"/>
                  </a:cubicBezTo>
                  <a:cubicBezTo>
                    <a:pt x="-12542" y="2578344"/>
                    <a:pt x="25449" y="2477952"/>
                    <a:pt x="0" y="2197907"/>
                  </a:cubicBezTo>
                  <a:cubicBezTo>
                    <a:pt x="-25449" y="1917862"/>
                    <a:pt x="4405" y="1896706"/>
                    <a:pt x="0" y="1662519"/>
                  </a:cubicBezTo>
                  <a:cubicBezTo>
                    <a:pt x="-4405" y="1428332"/>
                    <a:pt x="-13792" y="1199696"/>
                    <a:pt x="0" y="1070775"/>
                  </a:cubicBezTo>
                  <a:cubicBezTo>
                    <a:pt x="13792" y="941854"/>
                    <a:pt x="-18718" y="646825"/>
                    <a:pt x="0" y="507209"/>
                  </a:cubicBezTo>
                  <a:cubicBezTo>
                    <a:pt x="18718" y="367593"/>
                    <a:pt x="9790" y="152317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283074067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Tekstvak 42">
              <a:extLst>
                <a:ext uri="{FF2B5EF4-FFF2-40B4-BE49-F238E27FC236}">
                  <a16:creationId xmlns:a16="http://schemas.microsoft.com/office/drawing/2014/main" id="{AD5B2A8F-FC1E-34CE-A9D1-3AC453523593}"/>
                </a:ext>
              </a:extLst>
            </p:cNvPr>
            <p:cNvSpPr txBox="1"/>
            <p:nvPr/>
          </p:nvSpPr>
          <p:spPr>
            <a:xfrm>
              <a:off x="6743572" y="3347421"/>
              <a:ext cx="23901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Belanghebbende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Keep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informed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1" name="Graphic 50" descr="Megafoon 1 met effen opvulling">
              <a:extLst>
                <a:ext uri="{FF2B5EF4-FFF2-40B4-BE49-F238E27FC236}">
                  <a16:creationId xmlns:a16="http://schemas.microsoft.com/office/drawing/2014/main" id="{F66464B1-8C2C-2B0E-1AF3-7CA6900799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 rot="494388">
              <a:off x="6302142" y="3304733"/>
              <a:ext cx="520752" cy="520752"/>
            </a:xfrm>
            <a:prstGeom prst="rect">
              <a:avLst/>
            </a:prstGeom>
          </p:spPr>
        </p:pic>
      </p:grpSp>
      <p:grpSp>
        <p:nvGrpSpPr>
          <p:cNvPr id="4" name="Groep 3">
            <a:extLst>
              <a:ext uri="{FF2B5EF4-FFF2-40B4-BE49-F238E27FC236}">
                <a16:creationId xmlns:a16="http://schemas.microsoft.com/office/drawing/2014/main" id="{8EE763F2-5B65-C7FC-4D45-9B3701ADDF54}"/>
              </a:ext>
            </a:extLst>
          </p:cNvPr>
          <p:cNvGrpSpPr/>
          <p:nvPr/>
        </p:nvGrpSpPr>
        <p:grpSpPr>
          <a:xfrm>
            <a:off x="2302971" y="239640"/>
            <a:ext cx="3685311" cy="2817829"/>
            <a:chOff x="2328849" y="265518"/>
            <a:chExt cx="3685311" cy="2817829"/>
          </a:xfrm>
        </p:grpSpPr>
        <p:sp>
          <p:nvSpPr>
            <p:cNvPr id="7" name="Rechthoek 6">
              <a:extLst>
                <a:ext uri="{FF2B5EF4-FFF2-40B4-BE49-F238E27FC236}">
                  <a16:creationId xmlns:a16="http://schemas.microsoft.com/office/drawing/2014/main" id="{735DA15D-9716-E800-8FDF-6B3C39C76C78}"/>
                </a:ext>
              </a:extLst>
            </p:cNvPr>
            <p:cNvSpPr/>
            <p:nvPr/>
          </p:nvSpPr>
          <p:spPr>
            <a:xfrm>
              <a:off x="2328849" y="265518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687925 w 3685311"/>
                <a:gd name="connsiteY1" fmla="*/ 0 h 2817829"/>
                <a:gd name="connsiteX2" fmla="*/ 1191584 w 3685311"/>
                <a:gd name="connsiteY2" fmla="*/ 0 h 2817829"/>
                <a:gd name="connsiteX3" fmla="*/ 1732096 w 3685311"/>
                <a:gd name="connsiteY3" fmla="*/ 0 h 2817829"/>
                <a:gd name="connsiteX4" fmla="*/ 2383168 w 3685311"/>
                <a:gd name="connsiteY4" fmla="*/ 0 h 2817829"/>
                <a:gd name="connsiteX5" fmla="*/ 3034239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535388 h 2817829"/>
                <a:gd name="connsiteX8" fmla="*/ 3685311 w 3685311"/>
                <a:gd name="connsiteY8" fmla="*/ 1098953 h 2817829"/>
                <a:gd name="connsiteX9" fmla="*/ 3685311 w 3685311"/>
                <a:gd name="connsiteY9" fmla="*/ 1662519 h 2817829"/>
                <a:gd name="connsiteX10" fmla="*/ 3685311 w 3685311"/>
                <a:gd name="connsiteY10" fmla="*/ 2282441 h 2817829"/>
                <a:gd name="connsiteX11" fmla="*/ 3685311 w 3685311"/>
                <a:gd name="connsiteY11" fmla="*/ 2817829 h 2817829"/>
                <a:gd name="connsiteX12" fmla="*/ 3181652 w 3685311"/>
                <a:gd name="connsiteY12" fmla="*/ 2817829 h 2817829"/>
                <a:gd name="connsiteX13" fmla="*/ 2567433 w 3685311"/>
                <a:gd name="connsiteY13" fmla="*/ 2817829 h 2817829"/>
                <a:gd name="connsiteX14" fmla="*/ 1879509 w 3685311"/>
                <a:gd name="connsiteY14" fmla="*/ 2817829 h 2817829"/>
                <a:gd name="connsiteX15" fmla="*/ 1191584 w 3685311"/>
                <a:gd name="connsiteY15" fmla="*/ 2817829 h 2817829"/>
                <a:gd name="connsiteX16" fmla="*/ 614219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310620 h 2817829"/>
                <a:gd name="connsiteX19" fmla="*/ 0 w 3685311"/>
                <a:gd name="connsiteY19" fmla="*/ 1718876 h 2817829"/>
                <a:gd name="connsiteX20" fmla="*/ 0 w 3685311"/>
                <a:gd name="connsiteY20" fmla="*/ 1155310 h 2817829"/>
                <a:gd name="connsiteX21" fmla="*/ 0 w 3685311"/>
                <a:gd name="connsiteY21" fmla="*/ 648101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159015" y="-5422"/>
                    <a:pt x="411065" y="9472"/>
                    <a:pt x="687925" y="0"/>
                  </a:cubicBezTo>
                  <a:cubicBezTo>
                    <a:pt x="964785" y="-9472"/>
                    <a:pt x="972687" y="15181"/>
                    <a:pt x="1191584" y="0"/>
                  </a:cubicBezTo>
                  <a:cubicBezTo>
                    <a:pt x="1410481" y="-15181"/>
                    <a:pt x="1579240" y="1604"/>
                    <a:pt x="1732096" y="0"/>
                  </a:cubicBezTo>
                  <a:cubicBezTo>
                    <a:pt x="1884952" y="-1604"/>
                    <a:pt x="2077630" y="-15389"/>
                    <a:pt x="2383168" y="0"/>
                  </a:cubicBezTo>
                  <a:cubicBezTo>
                    <a:pt x="2688706" y="15389"/>
                    <a:pt x="2847008" y="7684"/>
                    <a:pt x="3034239" y="0"/>
                  </a:cubicBezTo>
                  <a:cubicBezTo>
                    <a:pt x="3221470" y="-7684"/>
                    <a:pt x="3398034" y="-27119"/>
                    <a:pt x="3685311" y="0"/>
                  </a:cubicBezTo>
                  <a:cubicBezTo>
                    <a:pt x="3707205" y="222134"/>
                    <a:pt x="3676792" y="344069"/>
                    <a:pt x="3685311" y="535388"/>
                  </a:cubicBezTo>
                  <a:cubicBezTo>
                    <a:pt x="3693830" y="726707"/>
                    <a:pt x="3693497" y="969226"/>
                    <a:pt x="3685311" y="1098953"/>
                  </a:cubicBezTo>
                  <a:cubicBezTo>
                    <a:pt x="3677125" y="1228681"/>
                    <a:pt x="3679320" y="1416077"/>
                    <a:pt x="3685311" y="1662519"/>
                  </a:cubicBezTo>
                  <a:cubicBezTo>
                    <a:pt x="3691302" y="1908961"/>
                    <a:pt x="3673671" y="2129944"/>
                    <a:pt x="3685311" y="2282441"/>
                  </a:cubicBezTo>
                  <a:cubicBezTo>
                    <a:pt x="3696951" y="2434938"/>
                    <a:pt x="3696007" y="2700532"/>
                    <a:pt x="3685311" y="2817829"/>
                  </a:cubicBezTo>
                  <a:cubicBezTo>
                    <a:pt x="3460868" y="2811769"/>
                    <a:pt x="3307586" y="2820695"/>
                    <a:pt x="3181652" y="2817829"/>
                  </a:cubicBezTo>
                  <a:cubicBezTo>
                    <a:pt x="3055718" y="2814963"/>
                    <a:pt x="2758857" y="2800603"/>
                    <a:pt x="2567433" y="2817829"/>
                  </a:cubicBezTo>
                  <a:cubicBezTo>
                    <a:pt x="2376009" y="2835055"/>
                    <a:pt x="2089670" y="2831671"/>
                    <a:pt x="1879509" y="2817829"/>
                  </a:cubicBezTo>
                  <a:cubicBezTo>
                    <a:pt x="1669348" y="2803987"/>
                    <a:pt x="1333258" y="2824263"/>
                    <a:pt x="1191584" y="2817829"/>
                  </a:cubicBezTo>
                  <a:cubicBezTo>
                    <a:pt x="1049911" y="2811395"/>
                    <a:pt x="835688" y="2800232"/>
                    <a:pt x="614219" y="2817829"/>
                  </a:cubicBezTo>
                  <a:cubicBezTo>
                    <a:pt x="392751" y="2835426"/>
                    <a:pt x="265763" y="2819959"/>
                    <a:pt x="0" y="2817829"/>
                  </a:cubicBezTo>
                  <a:cubicBezTo>
                    <a:pt x="16825" y="2612404"/>
                    <a:pt x="21313" y="2563374"/>
                    <a:pt x="0" y="2310620"/>
                  </a:cubicBezTo>
                  <a:cubicBezTo>
                    <a:pt x="-21313" y="2057866"/>
                    <a:pt x="15910" y="1842672"/>
                    <a:pt x="0" y="1718876"/>
                  </a:cubicBezTo>
                  <a:cubicBezTo>
                    <a:pt x="-15910" y="1595080"/>
                    <a:pt x="11728" y="1389758"/>
                    <a:pt x="0" y="1155310"/>
                  </a:cubicBezTo>
                  <a:cubicBezTo>
                    <a:pt x="-11728" y="920862"/>
                    <a:pt x="8350" y="810014"/>
                    <a:pt x="0" y="648101"/>
                  </a:cubicBezTo>
                  <a:cubicBezTo>
                    <a:pt x="-8350" y="486188"/>
                    <a:pt x="-6528" y="312754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313772" y="-19426"/>
                    <a:pt x="416549" y="6148"/>
                    <a:pt x="687925" y="0"/>
                  </a:cubicBezTo>
                  <a:cubicBezTo>
                    <a:pt x="959301" y="-6148"/>
                    <a:pt x="1192272" y="-31000"/>
                    <a:pt x="1338996" y="0"/>
                  </a:cubicBezTo>
                  <a:cubicBezTo>
                    <a:pt x="1485720" y="31000"/>
                    <a:pt x="1739341" y="-25990"/>
                    <a:pt x="1879509" y="0"/>
                  </a:cubicBezTo>
                  <a:cubicBezTo>
                    <a:pt x="2019677" y="25990"/>
                    <a:pt x="2240639" y="-3864"/>
                    <a:pt x="2383168" y="0"/>
                  </a:cubicBezTo>
                  <a:cubicBezTo>
                    <a:pt x="2525697" y="3864"/>
                    <a:pt x="2751690" y="9583"/>
                    <a:pt x="2997386" y="0"/>
                  </a:cubicBezTo>
                  <a:cubicBezTo>
                    <a:pt x="3243082" y="-9583"/>
                    <a:pt x="3431593" y="15967"/>
                    <a:pt x="3685311" y="0"/>
                  </a:cubicBezTo>
                  <a:cubicBezTo>
                    <a:pt x="3662369" y="277872"/>
                    <a:pt x="3673727" y="404148"/>
                    <a:pt x="3685311" y="563566"/>
                  </a:cubicBezTo>
                  <a:cubicBezTo>
                    <a:pt x="3696895" y="722984"/>
                    <a:pt x="3696809" y="1018670"/>
                    <a:pt x="3685311" y="1155310"/>
                  </a:cubicBezTo>
                  <a:cubicBezTo>
                    <a:pt x="3673813" y="1291950"/>
                    <a:pt x="3710526" y="1583914"/>
                    <a:pt x="3685311" y="1718876"/>
                  </a:cubicBezTo>
                  <a:cubicBezTo>
                    <a:pt x="3660096" y="1853838"/>
                    <a:pt x="3675412" y="2009879"/>
                    <a:pt x="3685311" y="2226085"/>
                  </a:cubicBezTo>
                  <a:cubicBezTo>
                    <a:pt x="3695210" y="2442291"/>
                    <a:pt x="3688869" y="2688053"/>
                    <a:pt x="3685311" y="2817829"/>
                  </a:cubicBezTo>
                  <a:cubicBezTo>
                    <a:pt x="3412822" y="2828362"/>
                    <a:pt x="3342730" y="2820436"/>
                    <a:pt x="3071093" y="2817829"/>
                  </a:cubicBezTo>
                  <a:cubicBezTo>
                    <a:pt x="2799456" y="2815222"/>
                    <a:pt x="2773188" y="2841488"/>
                    <a:pt x="2530580" y="2817829"/>
                  </a:cubicBezTo>
                  <a:cubicBezTo>
                    <a:pt x="2287972" y="2794170"/>
                    <a:pt x="2003665" y="2817307"/>
                    <a:pt x="1842656" y="2817829"/>
                  </a:cubicBezTo>
                  <a:cubicBezTo>
                    <a:pt x="1681647" y="2818351"/>
                    <a:pt x="1532988" y="2812717"/>
                    <a:pt x="1228437" y="2817829"/>
                  </a:cubicBezTo>
                  <a:cubicBezTo>
                    <a:pt x="923886" y="2822941"/>
                    <a:pt x="845447" y="2823261"/>
                    <a:pt x="724778" y="2817829"/>
                  </a:cubicBezTo>
                  <a:cubicBezTo>
                    <a:pt x="604109" y="2812397"/>
                    <a:pt x="281769" y="2846597"/>
                    <a:pt x="0" y="2817829"/>
                  </a:cubicBezTo>
                  <a:cubicBezTo>
                    <a:pt x="25229" y="2595429"/>
                    <a:pt x="12456" y="2358793"/>
                    <a:pt x="0" y="2197907"/>
                  </a:cubicBezTo>
                  <a:cubicBezTo>
                    <a:pt x="-12456" y="2037021"/>
                    <a:pt x="-77" y="1916059"/>
                    <a:pt x="0" y="1690697"/>
                  </a:cubicBezTo>
                  <a:cubicBezTo>
                    <a:pt x="77" y="1465335"/>
                    <a:pt x="-27513" y="1283236"/>
                    <a:pt x="0" y="1127132"/>
                  </a:cubicBezTo>
                  <a:cubicBezTo>
                    <a:pt x="27513" y="971028"/>
                    <a:pt x="6056" y="796340"/>
                    <a:pt x="0" y="591744"/>
                  </a:cubicBezTo>
                  <a:cubicBezTo>
                    <a:pt x="-6056" y="387148"/>
                    <a:pt x="15340" y="209125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3336720713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Tekstvak 39">
              <a:extLst>
                <a:ext uri="{FF2B5EF4-FFF2-40B4-BE49-F238E27FC236}">
                  <a16:creationId xmlns:a16="http://schemas.microsoft.com/office/drawing/2014/main" id="{5121FE32-EBE3-4C21-C020-253C198D12DA}"/>
                </a:ext>
              </a:extLst>
            </p:cNvPr>
            <p:cNvSpPr txBox="1"/>
            <p:nvPr/>
          </p:nvSpPr>
          <p:spPr>
            <a:xfrm>
              <a:off x="3269149" y="467703"/>
              <a:ext cx="18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 err="1">
                  <a:solidFill>
                    <a:srgbClr val="002F3F"/>
                  </a:solidFill>
                  <a:latin typeface="Montserrat" pitchFamily="2" charset="0"/>
                </a:rPr>
                <a:t>Beïnvloeder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Keep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satisfied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3" name="Graphic 52" descr="Kompas met effen opvulling">
              <a:extLst>
                <a:ext uri="{FF2B5EF4-FFF2-40B4-BE49-F238E27FC236}">
                  <a16:creationId xmlns:a16="http://schemas.microsoft.com/office/drawing/2014/main" id="{13899013-B6C0-5973-DD2E-D4B1CF070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p:blipFill>
          <p:spPr>
            <a:xfrm rot="21429564">
              <a:off x="2495329" y="451392"/>
              <a:ext cx="413493" cy="413493"/>
            </a:xfrm>
            <a:prstGeom prst="rect">
              <a:avLst/>
            </a:prstGeom>
          </p:spPr>
        </p:pic>
      </p:grpSp>
      <p:grpSp>
        <p:nvGrpSpPr>
          <p:cNvPr id="5" name="Groep 4">
            <a:extLst>
              <a:ext uri="{FF2B5EF4-FFF2-40B4-BE49-F238E27FC236}">
                <a16:creationId xmlns:a16="http://schemas.microsoft.com/office/drawing/2014/main" id="{9B01F31B-A4AA-B2FE-641C-54C42C1C44C7}"/>
              </a:ext>
            </a:extLst>
          </p:cNvPr>
          <p:cNvGrpSpPr/>
          <p:nvPr/>
        </p:nvGrpSpPr>
        <p:grpSpPr>
          <a:xfrm>
            <a:off x="6121878" y="232817"/>
            <a:ext cx="3685311" cy="2817829"/>
            <a:chOff x="6096000" y="258695"/>
            <a:chExt cx="3685311" cy="2817829"/>
          </a:xfrm>
        </p:grpSpPr>
        <p:sp>
          <p:nvSpPr>
            <p:cNvPr id="24" name="Rechthoek 23">
              <a:extLst>
                <a:ext uri="{FF2B5EF4-FFF2-40B4-BE49-F238E27FC236}">
                  <a16:creationId xmlns:a16="http://schemas.microsoft.com/office/drawing/2014/main" id="{147A0F48-88D8-C005-BBFB-FC8F0936D1E1}"/>
                </a:ext>
              </a:extLst>
            </p:cNvPr>
            <p:cNvSpPr/>
            <p:nvPr/>
          </p:nvSpPr>
          <p:spPr>
            <a:xfrm>
              <a:off x="6096000" y="258695"/>
              <a:ext cx="3685311" cy="2817829"/>
            </a:xfrm>
            <a:custGeom>
              <a:avLst/>
              <a:gdLst>
                <a:gd name="connsiteX0" fmla="*/ 0 w 3685311"/>
                <a:gd name="connsiteY0" fmla="*/ 0 h 2817829"/>
                <a:gd name="connsiteX1" fmla="*/ 577365 w 3685311"/>
                <a:gd name="connsiteY1" fmla="*/ 0 h 2817829"/>
                <a:gd name="connsiteX2" fmla="*/ 1154731 w 3685311"/>
                <a:gd name="connsiteY2" fmla="*/ 0 h 2817829"/>
                <a:gd name="connsiteX3" fmla="*/ 1768949 w 3685311"/>
                <a:gd name="connsiteY3" fmla="*/ 0 h 2817829"/>
                <a:gd name="connsiteX4" fmla="*/ 2456874 w 3685311"/>
                <a:gd name="connsiteY4" fmla="*/ 0 h 2817829"/>
                <a:gd name="connsiteX5" fmla="*/ 2997386 w 3685311"/>
                <a:gd name="connsiteY5" fmla="*/ 0 h 2817829"/>
                <a:gd name="connsiteX6" fmla="*/ 3685311 w 3685311"/>
                <a:gd name="connsiteY6" fmla="*/ 0 h 2817829"/>
                <a:gd name="connsiteX7" fmla="*/ 3685311 w 3685311"/>
                <a:gd name="connsiteY7" fmla="*/ 619922 h 2817829"/>
                <a:gd name="connsiteX8" fmla="*/ 3685311 w 3685311"/>
                <a:gd name="connsiteY8" fmla="*/ 1098953 h 2817829"/>
                <a:gd name="connsiteX9" fmla="*/ 3685311 w 3685311"/>
                <a:gd name="connsiteY9" fmla="*/ 1690697 h 2817829"/>
                <a:gd name="connsiteX10" fmla="*/ 3685311 w 3685311"/>
                <a:gd name="connsiteY10" fmla="*/ 2254263 h 2817829"/>
                <a:gd name="connsiteX11" fmla="*/ 3685311 w 3685311"/>
                <a:gd name="connsiteY11" fmla="*/ 2817829 h 2817829"/>
                <a:gd name="connsiteX12" fmla="*/ 3144799 w 3685311"/>
                <a:gd name="connsiteY12" fmla="*/ 2817829 h 2817829"/>
                <a:gd name="connsiteX13" fmla="*/ 2456874 w 3685311"/>
                <a:gd name="connsiteY13" fmla="*/ 2817829 h 2817829"/>
                <a:gd name="connsiteX14" fmla="*/ 1916362 w 3685311"/>
                <a:gd name="connsiteY14" fmla="*/ 2817829 h 2817829"/>
                <a:gd name="connsiteX15" fmla="*/ 1265290 w 3685311"/>
                <a:gd name="connsiteY15" fmla="*/ 2817829 h 2817829"/>
                <a:gd name="connsiteX16" fmla="*/ 687925 w 3685311"/>
                <a:gd name="connsiteY16" fmla="*/ 2817829 h 2817829"/>
                <a:gd name="connsiteX17" fmla="*/ 0 w 3685311"/>
                <a:gd name="connsiteY17" fmla="*/ 2817829 h 2817829"/>
                <a:gd name="connsiteX18" fmla="*/ 0 w 3685311"/>
                <a:gd name="connsiteY18" fmla="*/ 2254263 h 2817829"/>
                <a:gd name="connsiteX19" fmla="*/ 0 w 3685311"/>
                <a:gd name="connsiteY19" fmla="*/ 1662519 h 2817829"/>
                <a:gd name="connsiteX20" fmla="*/ 0 w 3685311"/>
                <a:gd name="connsiteY20" fmla="*/ 1155310 h 2817829"/>
                <a:gd name="connsiteX21" fmla="*/ 0 w 3685311"/>
                <a:gd name="connsiteY21" fmla="*/ 676279 h 2817829"/>
                <a:gd name="connsiteX22" fmla="*/ 0 w 3685311"/>
                <a:gd name="connsiteY22" fmla="*/ 0 h 281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685311" h="2817829" fill="none" extrusionOk="0">
                  <a:moveTo>
                    <a:pt x="0" y="0"/>
                  </a:moveTo>
                  <a:cubicBezTo>
                    <a:pt x="240820" y="-16808"/>
                    <a:pt x="400819" y="-21636"/>
                    <a:pt x="577365" y="0"/>
                  </a:cubicBezTo>
                  <a:cubicBezTo>
                    <a:pt x="753911" y="21636"/>
                    <a:pt x="1000920" y="2542"/>
                    <a:pt x="1154731" y="0"/>
                  </a:cubicBezTo>
                  <a:cubicBezTo>
                    <a:pt x="1308542" y="-2542"/>
                    <a:pt x="1606944" y="-8758"/>
                    <a:pt x="1768949" y="0"/>
                  </a:cubicBezTo>
                  <a:cubicBezTo>
                    <a:pt x="1930954" y="8758"/>
                    <a:pt x="2254352" y="21189"/>
                    <a:pt x="2456874" y="0"/>
                  </a:cubicBezTo>
                  <a:cubicBezTo>
                    <a:pt x="2659396" y="-21189"/>
                    <a:pt x="2850244" y="-20172"/>
                    <a:pt x="2997386" y="0"/>
                  </a:cubicBezTo>
                  <a:cubicBezTo>
                    <a:pt x="3144528" y="20172"/>
                    <a:pt x="3487496" y="-29425"/>
                    <a:pt x="3685311" y="0"/>
                  </a:cubicBezTo>
                  <a:cubicBezTo>
                    <a:pt x="3689761" y="294973"/>
                    <a:pt x="3661635" y="490871"/>
                    <a:pt x="3685311" y="619922"/>
                  </a:cubicBezTo>
                  <a:cubicBezTo>
                    <a:pt x="3708987" y="748973"/>
                    <a:pt x="3694173" y="884014"/>
                    <a:pt x="3685311" y="1098953"/>
                  </a:cubicBezTo>
                  <a:cubicBezTo>
                    <a:pt x="3676449" y="1313892"/>
                    <a:pt x="3707483" y="1403978"/>
                    <a:pt x="3685311" y="1690697"/>
                  </a:cubicBezTo>
                  <a:cubicBezTo>
                    <a:pt x="3663139" y="1977416"/>
                    <a:pt x="3662156" y="2123102"/>
                    <a:pt x="3685311" y="2254263"/>
                  </a:cubicBezTo>
                  <a:cubicBezTo>
                    <a:pt x="3708466" y="2385424"/>
                    <a:pt x="3701958" y="2584416"/>
                    <a:pt x="3685311" y="2817829"/>
                  </a:cubicBezTo>
                  <a:cubicBezTo>
                    <a:pt x="3430378" y="2792359"/>
                    <a:pt x="3279132" y="2830069"/>
                    <a:pt x="3144799" y="2817829"/>
                  </a:cubicBezTo>
                  <a:cubicBezTo>
                    <a:pt x="3010466" y="2805589"/>
                    <a:pt x="2736857" y="2788569"/>
                    <a:pt x="2456874" y="2817829"/>
                  </a:cubicBezTo>
                  <a:cubicBezTo>
                    <a:pt x="2176892" y="2847089"/>
                    <a:pt x="2125129" y="2796811"/>
                    <a:pt x="1916362" y="2817829"/>
                  </a:cubicBezTo>
                  <a:cubicBezTo>
                    <a:pt x="1707595" y="2838847"/>
                    <a:pt x="1413106" y="2834494"/>
                    <a:pt x="1265290" y="2817829"/>
                  </a:cubicBezTo>
                  <a:cubicBezTo>
                    <a:pt x="1117474" y="2801164"/>
                    <a:pt x="803758" y="2801536"/>
                    <a:pt x="687925" y="2817829"/>
                  </a:cubicBezTo>
                  <a:cubicBezTo>
                    <a:pt x="572093" y="2834122"/>
                    <a:pt x="305320" y="2823023"/>
                    <a:pt x="0" y="2817829"/>
                  </a:cubicBezTo>
                  <a:cubicBezTo>
                    <a:pt x="7200" y="2646726"/>
                    <a:pt x="28174" y="2516157"/>
                    <a:pt x="0" y="2254263"/>
                  </a:cubicBezTo>
                  <a:cubicBezTo>
                    <a:pt x="-28174" y="1992369"/>
                    <a:pt x="-16226" y="1849269"/>
                    <a:pt x="0" y="1662519"/>
                  </a:cubicBezTo>
                  <a:cubicBezTo>
                    <a:pt x="16226" y="1475769"/>
                    <a:pt x="-8995" y="1403998"/>
                    <a:pt x="0" y="1155310"/>
                  </a:cubicBezTo>
                  <a:cubicBezTo>
                    <a:pt x="8995" y="906622"/>
                    <a:pt x="16384" y="781876"/>
                    <a:pt x="0" y="676279"/>
                  </a:cubicBezTo>
                  <a:cubicBezTo>
                    <a:pt x="-16384" y="570682"/>
                    <a:pt x="-16076" y="279758"/>
                    <a:pt x="0" y="0"/>
                  </a:cubicBezTo>
                  <a:close/>
                </a:path>
                <a:path w="3685311" h="2817829" stroke="0" extrusionOk="0">
                  <a:moveTo>
                    <a:pt x="0" y="0"/>
                  </a:moveTo>
                  <a:cubicBezTo>
                    <a:pt x="212553" y="11779"/>
                    <a:pt x="432272" y="-12958"/>
                    <a:pt x="540512" y="0"/>
                  </a:cubicBezTo>
                  <a:cubicBezTo>
                    <a:pt x="648752" y="12958"/>
                    <a:pt x="971992" y="-31784"/>
                    <a:pt x="1228437" y="0"/>
                  </a:cubicBezTo>
                  <a:cubicBezTo>
                    <a:pt x="1484882" y="31784"/>
                    <a:pt x="1622001" y="-27276"/>
                    <a:pt x="1916362" y="0"/>
                  </a:cubicBezTo>
                  <a:cubicBezTo>
                    <a:pt x="2210723" y="27276"/>
                    <a:pt x="2322229" y="-17778"/>
                    <a:pt x="2493727" y="0"/>
                  </a:cubicBezTo>
                  <a:cubicBezTo>
                    <a:pt x="2665225" y="17778"/>
                    <a:pt x="2922310" y="-8418"/>
                    <a:pt x="3034239" y="0"/>
                  </a:cubicBezTo>
                  <a:cubicBezTo>
                    <a:pt x="3146168" y="8418"/>
                    <a:pt x="3522373" y="15212"/>
                    <a:pt x="3685311" y="0"/>
                  </a:cubicBezTo>
                  <a:cubicBezTo>
                    <a:pt x="3665562" y="203642"/>
                    <a:pt x="3692964" y="323077"/>
                    <a:pt x="3685311" y="479031"/>
                  </a:cubicBezTo>
                  <a:cubicBezTo>
                    <a:pt x="3677658" y="634985"/>
                    <a:pt x="3690228" y="837439"/>
                    <a:pt x="3685311" y="1098953"/>
                  </a:cubicBezTo>
                  <a:cubicBezTo>
                    <a:pt x="3680394" y="1360467"/>
                    <a:pt x="3706661" y="1482410"/>
                    <a:pt x="3685311" y="1662519"/>
                  </a:cubicBezTo>
                  <a:cubicBezTo>
                    <a:pt x="3663961" y="1842628"/>
                    <a:pt x="3710734" y="1958734"/>
                    <a:pt x="3685311" y="2254263"/>
                  </a:cubicBezTo>
                  <a:cubicBezTo>
                    <a:pt x="3659888" y="2549792"/>
                    <a:pt x="3691610" y="2600332"/>
                    <a:pt x="3685311" y="2817829"/>
                  </a:cubicBezTo>
                  <a:cubicBezTo>
                    <a:pt x="3370993" y="2822886"/>
                    <a:pt x="3336711" y="2831955"/>
                    <a:pt x="2997386" y="2817829"/>
                  </a:cubicBezTo>
                  <a:cubicBezTo>
                    <a:pt x="2658061" y="2803703"/>
                    <a:pt x="2609747" y="2795460"/>
                    <a:pt x="2309462" y="2817829"/>
                  </a:cubicBezTo>
                  <a:cubicBezTo>
                    <a:pt x="2009177" y="2840198"/>
                    <a:pt x="1937127" y="2817912"/>
                    <a:pt x="1805802" y="2817829"/>
                  </a:cubicBezTo>
                  <a:cubicBezTo>
                    <a:pt x="1674477" y="2817746"/>
                    <a:pt x="1452257" y="2794985"/>
                    <a:pt x="1117878" y="2817829"/>
                  </a:cubicBezTo>
                  <a:cubicBezTo>
                    <a:pt x="783499" y="2840673"/>
                    <a:pt x="276227" y="2768355"/>
                    <a:pt x="0" y="2817829"/>
                  </a:cubicBezTo>
                  <a:cubicBezTo>
                    <a:pt x="1838" y="2709817"/>
                    <a:pt x="9963" y="2478452"/>
                    <a:pt x="0" y="2310620"/>
                  </a:cubicBezTo>
                  <a:cubicBezTo>
                    <a:pt x="-9963" y="2142788"/>
                    <a:pt x="935" y="1937890"/>
                    <a:pt x="0" y="1690697"/>
                  </a:cubicBezTo>
                  <a:cubicBezTo>
                    <a:pt x="-935" y="1443504"/>
                    <a:pt x="9973" y="1368952"/>
                    <a:pt x="0" y="1211666"/>
                  </a:cubicBezTo>
                  <a:cubicBezTo>
                    <a:pt x="-9973" y="1054380"/>
                    <a:pt x="15240" y="920363"/>
                    <a:pt x="0" y="704457"/>
                  </a:cubicBezTo>
                  <a:cubicBezTo>
                    <a:pt x="-15240" y="488551"/>
                    <a:pt x="-31251" y="198275"/>
                    <a:pt x="0" y="0"/>
                  </a:cubicBezTo>
                  <a:close/>
                </a:path>
              </a:pathLst>
            </a:custGeom>
            <a:solidFill>
              <a:srgbClr val="8CC63F">
                <a:alpha val="20000"/>
              </a:srgbClr>
            </a:solidFill>
            <a:ln w="38100">
              <a:solidFill>
                <a:srgbClr val="8CC63F"/>
              </a:solidFill>
              <a:extLst>
                <a:ext uri="{C807C97D-BFC1-408E-A445-0C87EB9F89A2}">
                  <ask:lineSketchStyleProps xmlns:ask="http://schemas.microsoft.com/office/drawing/2018/sketchyshapes" sd="2981377421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Tekstvak 40">
              <a:extLst>
                <a:ext uri="{FF2B5EF4-FFF2-40B4-BE49-F238E27FC236}">
                  <a16:creationId xmlns:a16="http://schemas.microsoft.com/office/drawing/2014/main" id="{D73EF665-23F6-0DDB-A307-F01DBFABF5E4}"/>
                </a:ext>
              </a:extLst>
            </p:cNvPr>
            <p:cNvSpPr txBox="1"/>
            <p:nvPr/>
          </p:nvSpPr>
          <p:spPr>
            <a:xfrm>
              <a:off x="6743572" y="467702"/>
              <a:ext cx="23901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b="1" dirty="0">
                  <a:solidFill>
                    <a:srgbClr val="002F3F"/>
                  </a:solidFill>
                  <a:latin typeface="Montserrat" pitchFamily="2" charset="0"/>
                </a:rPr>
                <a:t>Belangrijke speler</a:t>
              </a:r>
              <a:endParaRPr lang="nl-NL" sz="1600" b="1" dirty="0">
                <a:solidFill>
                  <a:srgbClr val="002F3F"/>
                </a:solidFill>
                <a:latin typeface="Montserrat" pitchFamily="2" charset="0"/>
              </a:endParaRPr>
            </a:p>
            <a:p>
              <a:pPr algn="ctr"/>
              <a:r>
                <a:rPr lang="nl-NL" sz="1400" i="1" dirty="0">
                  <a:solidFill>
                    <a:srgbClr val="002F3F"/>
                  </a:solidFill>
                  <a:latin typeface="Montserrat" pitchFamily="2" charset="0"/>
                </a:rPr>
                <a:t>Manage </a:t>
              </a:r>
              <a:r>
                <a:rPr lang="nl-NL" sz="1400" i="1" dirty="0" err="1">
                  <a:solidFill>
                    <a:srgbClr val="002F3F"/>
                  </a:solidFill>
                  <a:latin typeface="Montserrat" pitchFamily="2" charset="0"/>
                </a:rPr>
                <a:t>closely</a:t>
              </a:r>
              <a:endParaRPr lang="nl-NL" sz="1400" b="1" dirty="0">
                <a:solidFill>
                  <a:srgbClr val="002F3F"/>
                </a:solidFill>
                <a:latin typeface="Montserrat" pitchFamily="2" charset="0"/>
              </a:endParaRPr>
            </a:p>
          </p:txBody>
        </p:sp>
        <p:pic>
          <p:nvPicPr>
            <p:cNvPr id="55" name="Graphic 54" descr="Bliksemschicht met effen opvulling">
              <a:extLst>
                <a:ext uri="{FF2B5EF4-FFF2-40B4-BE49-F238E27FC236}">
                  <a16:creationId xmlns:a16="http://schemas.microsoft.com/office/drawing/2014/main" id="{1C41F897-5084-7D3B-D058-0F077B357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rcRect/>
            <a:stretch/>
          </p:blipFill>
          <p:spPr>
            <a:xfrm rot="850285">
              <a:off x="6270087" y="485723"/>
              <a:ext cx="413493" cy="413493"/>
            </a:xfrm>
            <a:prstGeom prst="rect">
              <a:avLst/>
            </a:prstGeom>
          </p:spPr>
        </p:pic>
      </p:grp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2D873547-9A8E-E5CA-1329-99BD9023E02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3" t="25810" r="4843" b="9952"/>
          <a:stretch/>
        </p:blipFill>
        <p:spPr>
          <a:xfrm>
            <a:off x="10333817" y="5988423"/>
            <a:ext cx="1858183" cy="86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87056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138</Words>
  <Application>Microsoft Office PowerPoint</Application>
  <PresentationFormat>Breedbeeld</PresentationFormat>
  <Paragraphs>48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Judith Rook</dc:creator>
  <cp:lastModifiedBy>Judith Rook</cp:lastModifiedBy>
  <cp:revision>8</cp:revision>
  <cp:lastPrinted>2023-03-21T16:12:23Z</cp:lastPrinted>
  <dcterms:created xsi:type="dcterms:W3CDTF">2023-03-21T16:07:42Z</dcterms:created>
  <dcterms:modified xsi:type="dcterms:W3CDTF">2024-09-30T09:12:28Z</dcterms:modified>
</cp:coreProperties>
</file>